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Lst>
  <p:notesMasterIdLst>
    <p:notesMasterId r:id="rId63"/>
  </p:notesMasterIdLst>
  <p:sldIdLst>
    <p:sldId id="256" r:id="rId5"/>
    <p:sldId id="309" r:id="rId6"/>
    <p:sldId id="258" r:id="rId7"/>
    <p:sldId id="259" r:id="rId8"/>
    <p:sldId id="260" r:id="rId9"/>
    <p:sldId id="261" r:id="rId10"/>
    <p:sldId id="262" r:id="rId11"/>
    <p:sldId id="263" r:id="rId12"/>
    <p:sldId id="310" r:id="rId13"/>
    <p:sldId id="265" r:id="rId14"/>
    <p:sldId id="266" r:id="rId15"/>
    <p:sldId id="267" r:id="rId16"/>
    <p:sldId id="268" r:id="rId17"/>
    <p:sldId id="269" r:id="rId18"/>
    <p:sldId id="311" r:id="rId19"/>
    <p:sldId id="312" r:id="rId20"/>
    <p:sldId id="313" r:id="rId21"/>
    <p:sldId id="308" r:id="rId22"/>
    <p:sldId id="273" r:id="rId23"/>
    <p:sldId id="314" r:id="rId24"/>
    <p:sldId id="275" r:id="rId25"/>
    <p:sldId id="276" r:id="rId26"/>
    <p:sldId id="277" r:id="rId27"/>
    <p:sldId id="315" r:id="rId28"/>
    <p:sldId id="279" r:id="rId29"/>
    <p:sldId id="280" r:id="rId30"/>
    <p:sldId id="281"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8"/>
    <p:restoredTop sz="94756"/>
  </p:normalViewPr>
  <p:slideViewPr>
    <p:cSldViewPr snapToGrid="0" snapToObjects="1">
      <p:cViewPr varScale="1">
        <p:scale>
          <a:sx n="135" d="100"/>
          <a:sy n="135" d="100"/>
        </p:scale>
        <p:origin x="192"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d29a5c80d_75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Google Shape;777;g3d29a5c80d_7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9c264972c_182_50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7" name="Google Shape;797;g39c264972c_182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2018年度是Kubernetes跨越鸿沟的一年</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7f7a4c2d0_87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862" name="Google Shape;862;g37f7a4c2d0_8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6272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3d29a5c80d_17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3d29a5c80d_17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67" name="Google Shape;967;g3d29a5c80d_179_1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02274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3d29a5c80d_179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3d29a5c80d_179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70" name="Google Shape;1070;g3d29a5c80d_179_10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759016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f895b67a9_58_3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3" name="Google Shape;503;g3f895b67a9_58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465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b131c42c2_196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b131c42c2_196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2" name="Google Shape;1182;g3b131c42c2_196_4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20</a:t>
            </a:fld>
            <a:endParaRPr/>
          </a:p>
        </p:txBody>
      </p:sp>
    </p:spTree>
    <p:extLst>
      <p:ext uri="{BB962C8B-B14F-4D97-AF65-F5344CB8AC3E}">
        <p14:creationId xmlns:p14="http://schemas.microsoft.com/office/powerpoint/2010/main" val="1079093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3e20cd007e_6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3e20cd007e_6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69" name="Google Shape;1269;g3e20cd007e_67_1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77810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39c264972c_182_9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Google Shape;1293;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4" name="Google Shape;1294;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9c264972c_182_9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3" name="Google Shape;1303;g39c264972c_182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4" name="Google Shape;1304;g39c264972c_182_984: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39</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9c264972c_182_4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Google Shape;708;g39c264972c_182_4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9c264972c_182_4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3" name="Google Shape;713;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e20cd007e_67_7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734" name="Google Shape;734;g3e20cd007e_67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707462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Google Shape;11;p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2" name="Google Shape;12;p2"/>
          <p:cNvSpPr txBox="1">
            <a:spLocks noGrp="1"/>
          </p:cNvSpPr>
          <p:nvPr>
            <p:ph type="ctrTitle"/>
          </p:nvPr>
        </p:nvSpPr>
        <p:spPr>
          <a:xfrm>
            <a:off x="266262" y="2196913"/>
            <a:ext cx="4867800" cy="1396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a:lvl2pPr>
            <a:lvl3pPr marL="0" marR="0" lvl="2" indent="0" algn="l" rtl="0">
              <a:spcBef>
                <a:spcPts val="0"/>
              </a:spcBef>
              <a:spcAft>
                <a:spcPts val="0"/>
              </a:spcAft>
              <a:buSzPts val="1400"/>
              <a:buNone/>
              <a:defRPr sz="1800"/>
            </a:lvl3pPr>
            <a:lvl4pPr marL="0" marR="0" lvl="3" indent="0" algn="l" rtl="0">
              <a:spcBef>
                <a:spcPts val="0"/>
              </a:spcBef>
              <a:spcAft>
                <a:spcPts val="0"/>
              </a:spcAft>
              <a:buSzPts val="1400"/>
              <a:buNone/>
              <a:defRPr sz="1800"/>
            </a:lvl4pPr>
            <a:lvl5pPr marL="0" marR="0" lvl="4" indent="0" algn="l" rtl="0">
              <a:spcBef>
                <a:spcPts val="0"/>
              </a:spcBef>
              <a:spcAft>
                <a:spcPts val="0"/>
              </a:spcAft>
              <a:buSzPts val="1400"/>
              <a:buNone/>
              <a:defRPr sz="1800"/>
            </a:lvl5pPr>
            <a:lvl6pPr marL="0" marR="0" lvl="5" indent="0" algn="l" rtl="0">
              <a:spcBef>
                <a:spcPts val="0"/>
              </a:spcBef>
              <a:spcAft>
                <a:spcPts val="0"/>
              </a:spcAft>
              <a:buSzPts val="1400"/>
              <a:buNone/>
              <a:defRPr sz="1800"/>
            </a:lvl6pPr>
            <a:lvl7pPr marL="0" marR="0" lvl="6" indent="0" algn="l" rtl="0">
              <a:spcBef>
                <a:spcPts val="0"/>
              </a:spcBef>
              <a:spcAft>
                <a:spcPts val="0"/>
              </a:spcAft>
              <a:buSzPts val="1400"/>
              <a:buNone/>
              <a:defRPr sz="1800"/>
            </a:lvl7pPr>
            <a:lvl8pPr marL="0" marR="0" lvl="7" indent="0" algn="l" rtl="0">
              <a:spcBef>
                <a:spcPts val="0"/>
              </a:spcBef>
              <a:spcAft>
                <a:spcPts val="0"/>
              </a:spcAft>
              <a:buSzPts val="1400"/>
              <a:buNone/>
              <a:defRPr sz="1800"/>
            </a:lvl8pPr>
            <a:lvl9pPr marL="0" marR="0" lvl="8" indent="0" algn="l" rtl="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2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20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20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15" name="Google Shape;15;p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23_Title and Content">
    <p:spTree>
      <p:nvGrpSpPr>
        <p:cNvPr id="1" name="Shape 16"/>
        <p:cNvGrpSpPr/>
        <p:nvPr/>
      </p:nvGrpSpPr>
      <p:grpSpPr>
        <a:xfrm>
          <a:off x="0" y="0"/>
          <a:ext cx="0" cy="0"/>
          <a:chOff x="0" y="0"/>
          <a:chExt cx="0" cy="0"/>
        </a:xfrm>
      </p:grpSpPr>
      <p:sp>
        <p:nvSpPr>
          <p:cNvPr id="17" name="Google Shape;17;p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3"/>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0" name="Google Shape;20;p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1000"/>
              </a:spcBef>
              <a:spcAft>
                <a:spcPts val="0"/>
              </a:spcAft>
              <a:buClr>
                <a:srgbClr val="446CA9"/>
              </a:buClr>
              <a:buSzPts val="2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21" name="Google Shape;21;p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Google Shape;22;p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3" name="Google Shape;2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24"/>
        <p:cNvGrpSpPr/>
        <p:nvPr/>
      </p:nvGrpSpPr>
      <p:grpSpPr>
        <a:xfrm>
          <a:off x="0" y="0"/>
          <a:ext cx="0" cy="0"/>
          <a:chOff x="0" y="0"/>
          <a:chExt cx="0" cy="0"/>
        </a:xfrm>
      </p:grpSpPr>
      <p:sp>
        <p:nvSpPr>
          <p:cNvPr id="25" name="Google Shape;2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26"/>
        <p:cNvGrpSpPr/>
        <p:nvPr/>
      </p:nvGrpSpPr>
      <p:grpSpPr>
        <a:xfrm>
          <a:off x="0" y="0"/>
          <a:ext cx="0" cy="0"/>
          <a:chOff x="0" y="0"/>
          <a:chExt cx="0" cy="0"/>
        </a:xfrm>
      </p:grpSpPr>
      <p:sp>
        <p:nvSpPr>
          <p:cNvPr id="27" name="Google Shape;27;p5"/>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 name="Google Shape;28;p5"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Google Shape;29;p5"/>
          <p:cNvSpPr txBox="1">
            <a:spLocks noGrp="1"/>
          </p:cNvSpPr>
          <p:nvPr>
            <p:ph type="ctrTitle"/>
          </p:nvPr>
        </p:nvSpPr>
        <p:spPr>
          <a:xfrm>
            <a:off x="3965525" y="2585075"/>
            <a:ext cx="5072400" cy="431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4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4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4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4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4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4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400"/>
              <a:buFont typeface="Century Gothic"/>
              <a:buNone/>
              <a:defRPr>
                <a:latin typeface="Century Gothic"/>
                <a:ea typeface="Century Gothic"/>
                <a:cs typeface="Century Gothic"/>
                <a:sym typeface="Century Gothic"/>
              </a:defRPr>
            </a:lvl9pPr>
          </a:lstStyle>
          <a:p>
            <a:endParaRPr/>
          </a:p>
        </p:txBody>
      </p:sp>
      <p:sp>
        <p:nvSpPr>
          <p:cNvPr id="30" name="Google Shape;30;p5"/>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2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20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20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2" name="Google Shape;32;p5"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33"/>
        <p:cNvGrpSpPr/>
        <p:nvPr/>
      </p:nvGrpSpPr>
      <p:grpSpPr>
        <a:xfrm>
          <a:off x="0" y="0"/>
          <a:ext cx="0" cy="0"/>
          <a:chOff x="0" y="0"/>
          <a:chExt cx="0" cy="0"/>
        </a:xfrm>
      </p:grpSpPr>
      <p:sp>
        <p:nvSpPr>
          <p:cNvPr id="34" name="Google Shape;34;p6"/>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 name="Google Shape;35;p6"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6" name="Google Shape;3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7" name="Google Shape;37;p6"/>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6"/>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55"/>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40"/>
        <p:cNvGrpSpPr/>
        <p:nvPr/>
      </p:nvGrpSpPr>
      <p:grpSpPr>
        <a:xfrm>
          <a:off x="0" y="0"/>
          <a:ext cx="0" cy="0"/>
          <a:chOff x="0" y="0"/>
          <a:chExt cx="0" cy="0"/>
        </a:xfrm>
      </p:grpSpPr>
      <p:sp>
        <p:nvSpPr>
          <p:cNvPr id="41" name="Google Shape;41;p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7"/>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Google Shape;43;p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Google Shape;44;p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57175" y="321389"/>
            <a:ext cx="8629500" cy="4431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5.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3.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595959"/>
              </a:buClr>
              <a:buSzPts val="2400"/>
              <a:buFont typeface="Arial"/>
              <a:buChar char="•"/>
              <a:defRPr sz="2400" b="0" i="0" u="none" strike="noStrike" cap="none">
                <a:solidFill>
                  <a:srgbClr val="595959"/>
                </a:solidFill>
                <a:latin typeface="Century Gothic"/>
                <a:ea typeface="Century Gothic"/>
                <a:cs typeface="Century Gothic"/>
                <a:sym typeface="Century Gothic"/>
              </a:defRPr>
            </a:lvl1pPr>
            <a:lvl2pPr marL="914400" marR="0" lvl="1"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2pPr>
            <a:lvl3pPr marL="1371600" marR="0" lvl="2"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5pPr>
            <a:lvl6pPr marL="2743200" marR="0" lvl="5"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6pPr>
            <a:lvl7pPr marL="3200400" marR="0" lvl="6"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7pPr>
            <a:lvl8pPr marL="3657600" marR="0" lvl="7"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8pPr>
            <a:lvl9pPr marL="4114800" marR="0" lvl="8"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s://github.com/cncf/wg-serverless" TargetMode="External"/><Relationship Id="rId7"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6" Type="http://schemas.openxmlformats.org/officeDocument/2006/relationships/image" Target="../media/image36.png"/><Relationship Id="rId21" Type="http://schemas.openxmlformats.org/officeDocument/2006/relationships/image" Target="../media/image31.png"/><Relationship Id="rId42" Type="http://schemas.openxmlformats.org/officeDocument/2006/relationships/image" Target="../media/image158.png"/><Relationship Id="rId47" Type="http://schemas.openxmlformats.org/officeDocument/2006/relationships/image" Target="../media/image163.png"/><Relationship Id="rId63" Type="http://schemas.openxmlformats.org/officeDocument/2006/relationships/image" Target="../media/image179.png"/><Relationship Id="rId68" Type="http://schemas.openxmlformats.org/officeDocument/2006/relationships/image" Target="../media/image184.png"/><Relationship Id="rId84" Type="http://schemas.openxmlformats.org/officeDocument/2006/relationships/image" Target="../media/image127.png"/><Relationship Id="rId89" Type="http://schemas.openxmlformats.org/officeDocument/2006/relationships/image" Target="../media/image204.png"/><Relationship Id="rId16" Type="http://schemas.openxmlformats.org/officeDocument/2006/relationships/image" Target="../media/image26.png"/><Relationship Id="rId11" Type="http://schemas.openxmlformats.org/officeDocument/2006/relationships/image" Target="../media/image21.png"/><Relationship Id="rId32" Type="http://schemas.openxmlformats.org/officeDocument/2006/relationships/image" Target="../media/image148.png"/><Relationship Id="rId37" Type="http://schemas.openxmlformats.org/officeDocument/2006/relationships/image" Target="../media/image153.png"/><Relationship Id="rId53" Type="http://schemas.openxmlformats.org/officeDocument/2006/relationships/image" Target="../media/image169.png"/><Relationship Id="rId58" Type="http://schemas.openxmlformats.org/officeDocument/2006/relationships/image" Target="../media/image174.png"/><Relationship Id="rId74" Type="http://schemas.openxmlformats.org/officeDocument/2006/relationships/image" Target="../media/image190.png"/><Relationship Id="rId79" Type="http://schemas.openxmlformats.org/officeDocument/2006/relationships/image" Target="../media/image195.png"/><Relationship Id="rId5" Type="http://schemas.openxmlformats.org/officeDocument/2006/relationships/image" Target="../media/image140.png"/><Relationship Id="rId90" Type="http://schemas.openxmlformats.org/officeDocument/2006/relationships/image" Target="../media/image205.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146.png"/><Relationship Id="rId35" Type="http://schemas.openxmlformats.org/officeDocument/2006/relationships/image" Target="../media/image151.png"/><Relationship Id="rId43" Type="http://schemas.openxmlformats.org/officeDocument/2006/relationships/image" Target="../media/image159.png"/><Relationship Id="rId48" Type="http://schemas.openxmlformats.org/officeDocument/2006/relationships/image" Target="../media/image164.png"/><Relationship Id="rId56" Type="http://schemas.openxmlformats.org/officeDocument/2006/relationships/image" Target="../media/image172.png"/><Relationship Id="rId64" Type="http://schemas.openxmlformats.org/officeDocument/2006/relationships/image" Target="../media/image180.png"/><Relationship Id="rId69" Type="http://schemas.openxmlformats.org/officeDocument/2006/relationships/image" Target="../media/image185.png"/><Relationship Id="rId77" Type="http://schemas.openxmlformats.org/officeDocument/2006/relationships/image" Target="../media/image193.png"/><Relationship Id="rId8" Type="http://schemas.openxmlformats.org/officeDocument/2006/relationships/image" Target="../media/image143.png"/><Relationship Id="rId51" Type="http://schemas.openxmlformats.org/officeDocument/2006/relationships/image" Target="../media/image167.png"/><Relationship Id="rId72" Type="http://schemas.openxmlformats.org/officeDocument/2006/relationships/image" Target="../media/image188.png"/><Relationship Id="rId80" Type="http://schemas.openxmlformats.org/officeDocument/2006/relationships/image" Target="../media/image196.png"/><Relationship Id="rId85" Type="http://schemas.openxmlformats.org/officeDocument/2006/relationships/image" Target="../media/image200.png"/><Relationship Id="rId3" Type="http://schemas.openxmlformats.org/officeDocument/2006/relationships/image" Target="../media/image138.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149.png"/><Relationship Id="rId38" Type="http://schemas.openxmlformats.org/officeDocument/2006/relationships/image" Target="../media/image154.png"/><Relationship Id="rId46" Type="http://schemas.openxmlformats.org/officeDocument/2006/relationships/image" Target="../media/image162.png"/><Relationship Id="rId59" Type="http://schemas.openxmlformats.org/officeDocument/2006/relationships/image" Target="../media/image175.png"/><Relationship Id="rId67" Type="http://schemas.openxmlformats.org/officeDocument/2006/relationships/image" Target="../media/image183.png"/><Relationship Id="rId20" Type="http://schemas.openxmlformats.org/officeDocument/2006/relationships/image" Target="../media/image30.png"/><Relationship Id="rId41" Type="http://schemas.openxmlformats.org/officeDocument/2006/relationships/image" Target="../media/image157.png"/><Relationship Id="rId54" Type="http://schemas.openxmlformats.org/officeDocument/2006/relationships/image" Target="../media/image170.png"/><Relationship Id="rId62" Type="http://schemas.openxmlformats.org/officeDocument/2006/relationships/image" Target="../media/image178.png"/><Relationship Id="rId70" Type="http://schemas.openxmlformats.org/officeDocument/2006/relationships/image" Target="../media/image186.png"/><Relationship Id="rId75" Type="http://schemas.openxmlformats.org/officeDocument/2006/relationships/image" Target="../media/image191.png"/><Relationship Id="rId83" Type="http://schemas.openxmlformats.org/officeDocument/2006/relationships/image" Target="../media/image199.png"/><Relationship Id="rId88" Type="http://schemas.openxmlformats.org/officeDocument/2006/relationships/image" Target="../media/image203.png"/><Relationship Id="rId1" Type="http://schemas.openxmlformats.org/officeDocument/2006/relationships/slideLayout" Target="../slideLayouts/slideLayout33.xml"/><Relationship Id="rId6" Type="http://schemas.openxmlformats.org/officeDocument/2006/relationships/image" Target="../media/image141.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152.png"/><Relationship Id="rId49" Type="http://schemas.openxmlformats.org/officeDocument/2006/relationships/image" Target="../media/image165.png"/><Relationship Id="rId57" Type="http://schemas.openxmlformats.org/officeDocument/2006/relationships/image" Target="../media/image173.png"/><Relationship Id="rId10" Type="http://schemas.openxmlformats.org/officeDocument/2006/relationships/image" Target="../media/image145.png"/><Relationship Id="rId31" Type="http://schemas.openxmlformats.org/officeDocument/2006/relationships/image" Target="../media/image147.png"/><Relationship Id="rId44" Type="http://schemas.openxmlformats.org/officeDocument/2006/relationships/image" Target="../media/image160.png"/><Relationship Id="rId52" Type="http://schemas.openxmlformats.org/officeDocument/2006/relationships/image" Target="../media/image168.png"/><Relationship Id="rId60" Type="http://schemas.openxmlformats.org/officeDocument/2006/relationships/image" Target="../media/image176.png"/><Relationship Id="rId65" Type="http://schemas.openxmlformats.org/officeDocument/2006/relationships/image" Target="../media/image181.png"/><Relationship Id="rId73" Type="http://schemas.openxmlformats.org/officeDocument/2006/relationships/image" Target="../media/image189.png"/><Relationship Id="rId78" Type="http://schemas.openxmlformats.org/officeDocument/2006/relationships/image" Target="../media/image194.png"/><Relationship Id="rId81" Type="http://schemas.openxmlformats.org/officeDocument/2006/relationships/image" Target="../media/image197.png"/><Relationship Id="rId86" Type="http://schemas.openxmlformats.org/officeDocument/2006/relationships/image" Target="../media/image201.png"/><Relationship Id="rId4" Type="http://schemas.openxmlformats.org/officeDocument/2006/relationships/image" Target="../media/image139.jpg"/><Relationship Id="rId9" Type="http://schemas.openxmlformats.org/officeDocument/2006/relationships/image" Target="../media/image144.png"/><Relationship Id="rId13" Type="http://schemas.openxmlformats.org/officeDocument/2006/relationships/image" Target="../media/image23.png"/><Relationship Id="rId18" Type="http://schemas.openxmlformats.org/officeDocument/2006/relationships/image" Target="../media/image28.png"/><Relationship Id="rId39" Type="http://schemas.openxmlformats.org/officeDocument/2006/relationships/image" Target="../media/image155.png"/><Relationship Id="rId34" Type="http://schemas.openxmlformats.org/officeDocument/2006/relationships/image" Target="../media/image150.png"/><Relationship Id="rId50" Type="http://schemas.openxmlformats.org/officeDocument/2006/relationships/image" Target="../media/image166.png"/><Relationship Id="rId55" Type="http://schemas.openxmlformats.org/officeDocument/2006/relationships/image" Target="../media/image171.png"/><Relationship Id="rId76" Type="http://schemas.openxmlformats.org/officeDocument/2006/relationships/image" Target="../media/image192.png"/><Relationship Id="rId7" Type="http://schemas.openxmlformats.org/officeDocument/2006/relationships/image" Target="../media/image142.jpeg"/><Relationship Id="rId71" Type="http://schemas.openxmlformats.org/officeDocument/2006/relationships/image" Target="../media/image187.png"/><Relationship Id="rId2" Type="http://schemas.openxmlformats.org/officeDocument/2006/relationships/notesSlide" Target="../notesSlides/notesSlide15.xml"/><Relationship Id="rId29" Type="http://schemas.openxmlformats.org/officeDocument/2006/relationships/image" Target="../media/image39.png"/><Relationship Id="rId24" Type="http://schemas.openxmlformats.org/officeDocument/2006/relationships/image" Target="../media/image34.png"/><Relationship Id="rId40" Type="http://schemas.openxmlformats.org/officeDocument/2006/relationships/image" Target="../media/image156.png"/><Relationship Id="rId45" Type="http://schemas.openxmlformats.org/officeDocument/2006/relationships/image" Target="../media/image161.png"/><Relationship Id="rId66" Type="http://schemas.openxmlformats.org/officeDocument/2006/relationships/image" Target="../media/image182.png"/><Relationship Id="rId87" Type="http://schemas.openxmlformats.org/officeDocument/2006/relationships/image" Target="../media/image202.png"/><Relationship Id="rId61" Type="http://schemas.openxmlformats.org/officeDocument/2006/relationships/image" Target="../media/image177.png"/><Relationship Id="rId82" Type="http://schemas.openxmlformats.org/officeDocument/2006/relationships/image" Target="../media/image198.png"/><Relationship Id="rId19" Type="http://schemas.openxmlformats.org/officeDocument/2006/relationships/image" Target="../media/image29.jpg"/></Relationships>
</file>

<file path=ppt/slides/_rels/slide16.xml.rels><?xml version="1.0" encoding="UTF-8" standalone="yes"?>
<Relationships xmlns="http://schemas.openxmlformats.org/package/2006/relationships"><Relationship Id="rId26" Type="http://schemas.openxmlformats.org/officeDocument/2006/relationships/image" Target="../media/image229.png"/><Relationship Id="rId21" Type="http://schemas.openxmlformats.org/officeDocument/2006/relationships/image" Target="../media/image224.png"/><Relationship Id="rId42" Type="http://schemas.openxmlformats.org/officeDocument/2006/relationships/image" Target="../media/image245.png"/><Relationship Id="rId47" Type="http://schemas.openxmlformats.org/officeDocument/2006/relationships/image" Target="../media/image250.png"/><Relationship Id="rId63" Type="http://schemas.openxmlformats.org/officeDocument/2006/relationships/image" Target="../media/image266.png"/><Relationship Id="rId68" Type="http://schemas.openxmlformats.org/officeDocument/2006/relationships/image" Target="../media/image271.png"/><Relationship Id="rId84" Type="http://schemas.openxmlformats.org/officeDocument/2006/relationships/image" Target="../media/image287.png"/><Relationship Id="rId89" Type="http://schemas.openxmlformats.org/officeDocument/2006/relationships/image" Target="../media/image292.png"/><Relationship Id="rId16" Type="http://schemas.openxmlformats.org/officeDocument/2006/relationships/image" Target="../media/image219.jpeg"/><Relationship Id="rId11" Type="http://schemas.openxmlformats.org/officeDocument/2006/relationships/image" Target="../media/image214.png"/><Relationship Id="rId32" Type="http://schemas.openxmlformats.org/officeDocument/2006/relationships/image" Target="../media/image235.png"/><Relationship Id="rId37" Type="http://schemas.openxmlformats.org/officeDocument/2006/relationships/image" Target="../media/image240.png"/><Relationship Id="rId53" Type="http://schemas.openxmlformats.org/officeDocument/2006/relationships/image" Target="../media/image256.png"/><Relationship Id="rId58" Type="http://schemas.openxmlformats.org/officeDocument/2006/relationships/image" Target="../media/image261.png"/><Relationship Id="rId74" Type="http://schemas.openxmlformats.org/officeDocument/2006/relationships/image" Target="../media/image277.png"/><Relationship Id="rId79" Type="http://schemas.openxmlformats.org/officeDocument/2006/relationships/image" Target="../media/image282.png"/><Relationship Id="rId5" Type="http://schemas.openxmlformats.org/officeDocument/2006/relationships/image" Target="../media/image208.png"/><Relationship Id="rId90" Type="http://schemas.openxmlformats.org/officeDocument/2006/relationships/image" Target="../media/image293.png"/><Relationship Id="rId95" Type="http://schemas.openxmlformats.org/officeDocument/2006/relationships/image" Target="../media/image298.png"/><Relationship Id="rId22" Type="http://schemas.openxmlformats.org/officeDocument/2006/relationships/image" Target="../media/image225.png"/><Relationship Id="rId27" Type="http://schemas.openxmlformats.org/officeDocument/2006/relationships/image" Target="../media/image230.png"/><Relationship Id="rId43" Type="http://schemas.openxmlformats.org/officeDocument/2006/relationships/image" Target="../media/image246.png"/><Relationship Id="rId48" Type="http://schemas.openxmlformats.org/officeDocument/2006/relationships/image" Target="../media/image251.png"/><Relationship Id="rId64" Type="http://schemas.openxmlformats.org/officeDocument/2006/relationships/image" Target="../media/image267.png"/><Relationship Id="rId69" Type="http://schemas.openxmlformats.org/officeDocument/2006/relationships/image" Target="../media/image272.png"/><Relationship Id="rId80" Type="http://schemas.openxmlformats.org/officeDocument/2006/relationships/image" Target="../media/image283.png"/><Relationship Id="rId85" Type="http://schemas.openxmlformats.org/officeDocument/2006/relationships/image" Target="../media/image288.png"/><Relationship Id="rId3" Type="http://schemas.openxmlformats.org/officeDocument/2006/relationships/image" Target="../media/image206.png"/><Relationship Id="rId12" Type="http://schemas.openxmlformats.org/officeDocument/2006/relationships/image" Target="../media/image215.png"/><Relationship Id="rId17" Type="http://schemas.openxmlformats.org/officeDocument/2006/relationships/image" Target="../media/image220.png"/><Relationship Id="rId25" Type="http://schemas.openxmlformats.org/officeDocument/2006/relationships/image" Target="../media/image228.png"/><Relationship Id="rId33" Type="http://schemas.openxmlformats.org/officeDocument/2006/relationships/image" Target="../media/image236.png"/><Relationship Id="rId38" Type="http://schemas.openxmlformats.org/officeDocument/2006/relationships/image" Target="../media/image241.png"/><Relationship Id="rId46" Type="http://schemas.openxmlformats.org/officeDocument/2006/relationships/image" Target="../media/image249.png"/><Relationship Id="rId59" Type="http://schemas.openxmlformats.org/officeDocument/2006/relationships/image" Target="../media/image262.png"/><Relationship Id="rId67" Type="http://schemas.openxmlformats.org/officeDocument/2006/relationships/image" Target="../media/image270.png"/><Relationship Id="rId20" Type="http://schemas.openxmlformats.org/officeDocument/2006/relationships/image" Target="../media/image223.png"/><Relationship Id="rId41" Type="http://schemas.openxmlformats.org/officeDocument/2006/relationships/image" Target="../media/image244.png"/><Relationship Id="rId54" Type="http://schemas.openxmlformats.org/officeDocument/2006/relationships/image" Target="../media/image257.png"/><Relationship Id="rId62" Type="http://schemas.openxmlformats.org/officeDocument/2006/relationships/image" Target="../media/image265.png"/><Relationship Id="rId70" Type="http://schemas.openxmlformats.org/officeDocument/2006/relationships/image" Target="../media/image273.png"/><Relationship Id="rId75" Type="http://schemas.openxmlformats.org/officeDocument/2006/relationships/image" Target="../media/image278.png"/><Relationship Id="rId83" Type="http://schemas.openxmlformats.org/officeDocument/2006/relationships/image" Target="../media/image286.png"/><Relationship Id="rId88" Type="http://schemas.openxmlformats.org/officeDocument/2006/relationships/image" Target="../media/image291.png"/><Relationship Id="rId91" Type="http://schemas.openxmlformats.org/officeDocument/2006/relationships/image" Target="../media/image294.png"/><Relationship Id="rId96" Type="http://schemas.openxmlformats.org/officeDocument/2006/relationships/image" Target="../media/image299.png"/><Relationship Id="rId1" Type="http://schemas.openxmlformats.org/officeDocument/2006/relationships/slideLayout" Target="../slideLayouts/slideLayout58.xml"/><Relationship Id="rId6" Type="http://schemas.openxmlformats.org/officeDocument/2006/relationships/image" Target="../media/image209.png"/><Relationship Id="rId15" Type="http://schemas.openxmlformats.org/officeDocument/2006/relationships/image" Target="../media/image218.png"/><Relationship Id="rId23" Type="http://schemas.openxmlformats.org/officeDocument/2006/relationships/image" Target="../media/image226.jpeg"/><Relationship Id="rId28" Type="http://schemas.openxmlformats.org/officeDocument/2006/relationships/image" Target="../media/image231.png"/><Relationship Id="rId36" Type="http://schemas.openxmlformats.org/officeDocument/2006/relationships/image" Target="../media/image239.png"/><Relationship Id="rId49" Type="http://schemas.openxmlformats.org/officeDocument/2006/relationships/image" Target="../media/image252.png"/><Relationship Id="rId57" Type="http://schemas.openxmlformats.org/officeDocument/2006/relationships/image" Target="../media/image260.png"/><Relationship Id="rId10" Type="http://schemas.openxmlformats.org/officeDocument/2006/relationships/image" Target="../media/image213.png"/><Relationship Id="rId31" Type="http://schemas.openxmlformats.org/officeDocument/2006/relationships/image" Target="../media/image234.png"/><Relationship Id="rId44" Type="http://schemas.openxmlformats.org/officeDocument/2006/relationships/image" Target="../media/image247.png"/><Relationship Id="rId52" Type="http://schemas.openxmlformats.org/officeDocument/2006/relationships/image" Target="../media/image255.png"/><Relationship Id="rId60" Type="http://schemas.openxmlformats.org/officeDocument/2006/relationships/image" Target="../media/image263.jpeg"/><Relationship Id="rId65" Type="http://schemas.openxmlformats.org/officeDocument/2006/relationships/image" Target="../media/image268.png"/><Relationship Id="rId73" Type="http://schemas.openxmlformats.org/officeDocument/2006/relationships/image" Target="../media/image276.png"/><Relationship Id="rId78" Type="http://schemas.openxmlformats.org/officeDocument/2006/relationships/image" Target="../media/image281.png"/><Relationship Id="rId81" Type="http://schemas.openxmlformats.org/officeDocument/2006/relationships/image" Target="../media/image284.png"/><Relationship Id="rId86" Type="http://schemas.openxmlformats.org/officeDocument/2006/relationships/image" Target="../media/image289.png"/><Relationship Id="rId94" Type="http://schemas.openxmlformats.org/officeDocument/2006/relationships/image" Target="../media/image297.png"/><Relationship Id="rId99" Type="http://schemas.openxmlformats.org/officeDocument/2006/relationships/image" Target="../media/image302.png"/><Relationship Id="rId4" Type="http://schemas.openxmlformats.org/officeDocument/2006/relationships/image" Target="../media/image207.png"/><Relationship Id="rId9" Type="http://schemas.openxmlformats.org/officeDocument/2006/relationships/image" Target="../media/image212.png"/><Relationship Id="rId13" Type="http://schemas.openxmlformats.org/officeDocument/2006/relationships/image" Target="../media/image216.png"/><Relationship Id="rId18" Type="http://schemas.openxmlformats.org/officeDocument/2006/relationships/image" Target="../media/image221.png"/><Relationship Id="rId39" Type="http://schemas.openxmlformats.org/officeDocument/2006/relationships/image" Target="../media/image242.png"/><Relationship Id="rId34" Type="http://schemas.openxmlformats.org/officeDocument/2006/relationships/image" Target="../media/image237.png"/><Relationship Id="rId50" Type="http://schemas.openxmlformats.org/officeDocument/2006/relationships/image" Target="../media/image253.png"/><Relationship Id="rId55" Type="http://schemas.openxmlformats.org/officeDocument/2006/relationships/image" Target="../media/image258.png"/><Relationship Id="rId76" Type="http://schemas.openxmlformats.org/officeDocument/2006/relationships/image" Target="../media/image279.png"/><Relationship Id="rId97" Type="http://schemas.openxmlformats.org/officeDocument/2006/relationships/image" Target="../media/image300.png"/><Relationship Id="rId7" Type="http://schemas.openxmlformats.org/officeDocument/2006/relationships/image" Target="../media/image210.png"/><Relationship Id="rId71" Type="http://schemas.openxmlformats.org/officeDocument/2006/relationships/image" Target="../media/image274.png"/><Relationship Id="rId92" Type="http://schemas.openxmlformats.org/officeDocument/2006/relationships/image" Target="../media/image295.png"/><Relationship Id="rId2" Type="http://schemas.openxmlformats.org/officeDocument/2006/relationships/notesSlide" Target="../notesSlides/notesSlide16.xml"/><Relationship Id="rId29" Type="http://schemas.openxmlformats.org/officeDocument/2006/relationships/image" Target="../media/image232.png"/><Relationship Id="rId24" Type="http://schemas.openxmlformats.org/officeDocument/2006/relationships/image" Target="../media/image227.png"/><Relationship Id="rId40" Type="http://schemas.openxmlformats.org/officeDocument/2006/relationships/image" Target="../media/image243.png"/><Relationship Id="rId45" Type="http://schemas.openxmlformats.org/officeDocument/2006/relationships/image" Target="../media/image248.png"/><Relationship Id="rId66" Type="http://schemas.openxmlformats.org/officeDocument/2006/relationships/image" Target="../media/image269.png"/><Relationship Id="rId87" Type="http://schemas.openxmlformats.org/officeDocument/2006/relationships/image" Target="../media/image290.png"/><Relationship Id="rId61" Type="http://schemas.openxmlformats.org/officeDocument/2006/relationships/image" Target="../media/image264.png"/><Relationship Id="rId82" Type="http://schemas.openxmlformats.org/officeDocument/2006/relationships/image" Target="../media/image285.png"/><Relationship Id="rId19" Type="http://schemas.openxmlformats.org/officeDocument/2006/relationships/image" Target="../media/image222.png"/><Relationship Id="rId14" Type="http://schemas.openxmlformats.org/officeDocument/2006/relationships/image" Target="../media/image217.png"/><Relationship Id="rId30" Type="http://schemas.openxmlformats.org/officeDocument/2006/relationships/image" Target="../media/image233.png"/><Relationship Id="rId35" Type="http://schemas.openxmlformats.org/officeDocument/2006/relationships/image" Target="../media/image238.png"/><Relationship Id="rId56" Type="http://schemas.openxmlformats.org/officeDocument/2006/relationships/image" Target="../media/image259.png"/><Relationship Id="rId77" Type="http://schemas.openxmlformats.org/officeDocument/2006/relationships/image" Target="../media/image280.png"/><Relationship Id="rId8" Type="http://schemas.openxmlformats.org/officeDocument/2006/relationships/image" Target="../media/image211.png"/><Relationship Id="rId51" Type="http://schemas.openxmlformats.org/officeDocument/2006/relationships/image" Target="../media/image254.png"/><Relationship Id="rId72" Type="http://schemas.openxmlformats.org/officeDocument/2006/relationships/image" Target="../media/image275.png"/><Relationship Id="rId93" Type="http://schemas.openxmlformats.org/officeDocument/2006/relationships/image" Target="../media/image296.png"/><Relationship Id="rId98" Type="http://schemas.openxmlformats.org/officeDocument/2006/relationships/image" Target="../media/image301.png"/></Relationships>
</file>

<file path=ppt/slides/_rels/slide17.xml.rels><?xml version="1.0" encoding="UTF-8" standalone="yes"?>
<Relationships xmlns="http://schemas.openxmlformats.org/package/2006/relationships"><Relationship Id="rId26" Type="http://schemas.openxmlformats.org/officeDocument/2006/relationships/image" Target="../media/image326.png"/><Relationship Id="rId21" Type="http://schemas.openxmlformats.org/officeDocument/2006/relationships/image" Target="../media/image321.png"/><Relationship Id="rId42" Type="http://schemas.openxmlformats.org/officeDocument/2006/relationships/image" Target="../media/image342.png"/><Relationship Id="rId47" Type="http://schemas.openxmlformats.org/officeDocument/2006/relationships/image" Target="../media/image347.png"/><Relationship Id="rId63" Type="http://schemas.openxmlformats.org/officeDocument/2006/relationships/image" Target="../media/image362.png"/><Relationship Id="rId68" Type="http://schemas.openxmlformats.org/officeDocument/2006/relationships/image" Target="../media/image367.png"/><Relationship Id="rId84" Type="http://schemas.openxmlformats.org/officeDocument/2006/relationships/image" Target="../media/image383.png"/><Relationship Id="rId89" Type="http://schemas.openxmlformats.org/officeDocument/2006/relationships/image" Target="../media/image388.png"/><Relationship Id="rId16" Type="http://schemas.openxmlformats.org/officeDocument/2006/relationships/image" Target="../media/image316.png"/><Relationship Id="rId11" Type="http://schemas.openxmlformats.org/officeDocument/2006/relationships/image" Target="../media/image311.jpeg"/><Relationship Id="rId32" Type="http://schemas.openxmlformats.org/officeDocument/2006/relationships/image" Target="../media/image332.png"/><Relationship Id="rId37" Type="http://schemas.openxmlformats.org/officeDocument/2006/relationships/image" Target="../media/image337.png"/><Relationship Id="rId53" Type="http://schemas.openxmlformats.org/officeDocument/2006/relationships/image" Target="../media/image353.png"/><Relationship Id="rId58" Type="http://schemas.openxmlformats.org/officeDocument/2006/relationships/image" Target="../media/image357.png"/><Relationship Id="rId74" Type="http://schemas.openxmlformats.org/officeDocument/2006/relationships/image" Target="../media/image373.png"/><Relationship Id="rId79" Type="http://schemas.openxmlformats.org/officeDocument/2006/relationships/image" Target="../media/image378.png"/><Relationship Id="rId5" Type="http://schemas.openxmlformats.org/officeDocument/2006/relationships/image" Target="../media/image305.png"/><Relationship Id="rId90" Type="http://schemas.openxmlformats.org/officeDocument/2006/relationships/image" Target="../media/image389.png"/><Relationship Id="rId95" Type="http://schemas.openxmlformats.org/officeDocument/2006/relationships/image" Target="../media/image394.png"/><Relationship Id="rId22" Type="http://schemas.openxmlformats.org/officeDocument/2006/relationships/image" Target="../media/image322.png"/><Relationship Id="rId27" Type="http://schemas.openxmlformats.org/officeDocument/2006/relationships/image" Target="../media/image327.png"/><Relationship Id="rId43" Type="http://schemas.openxmlformats.org/officeDocument/2006/relationships/image" Target="../media/image343.png"/><Relationship Id="rId48" Type="http://schemas.openxmlformats.org/officeDocument/2006/relationships/image" Target="../media/image348.png"/><Relationship Id="rId64" Type="http://schemas.openxmlformats.org/officeDocument/2006/relationships/image" Target="../media/image363.png"/><Relationship Id="rId69" Type="http://schemas.openxmlformats.org/officeDocument/2006/relationships/image" Target="../media/image368.png"/><Relationship Id="rId80" Type="http://schemas.openxmlformats.org/officeDocument/2006/relationships/image" Target="../media/image379.png"/><Relationship Id="rId85" Type="http://schemas.openxmlformats.org/officeDocument/2006/relationships/image" Target="../media/image384.png"/><Relationship Id="rId12" Type="http://schemas.openxmlformats.org/officeDocument/2006/relationships/image" Target="../media/image312.png"/><Relationship Id="rId17" Type="http://schemas.openxmlformats.org/officeDocument/2006/relationships/image" Target="../media/image317.png"/><Relationship Id="rId25" Type="http://schemas.openxmlformats.org/officeDocument/2006/relationships/image" Target="../media/image325.png"/><Relationship Id="rId33" Type="http://schemas.openxmlformats.org/officeDocument/2006/relationships/image" Target="../media/image333.png"/><Relationship Id="rId38" Type="http://schemas.openxmlformats.org/officeDocument/2006/relationships/image" Target="../media/image338.png"/><Relationship Id="rId46" Type="http://schemas.openxmlformats.org/officeDocument/2006/relationships/image" Target="../media/image346.png"/><Relationship Id="rId59" Type="http://schemas.openxmlformats.org/officeDocument/2006/relationships/image" Target="../media/image358.png"/><Relationship Id="rId67" Type="http://schemas.openxmlformats.org/officeDocument/2006/relationships/image" Target="../media/image366.png"/><Relationship Id="rId20" Type="http://schemas.openxmlformats.org/officeDocument/2006/relationships/image" Target="../media/image320.png"/><Relationship Id="rId41" Type="http://schemas.openxmlformats.org/officeDocument/2006/relationships/image" Target="../media/image341.png"/><Relationship Id="rId54" Type="http://schemas.openxmlformats.org/officeDocument/2006/relationships/image" Target="../media/image354.jpeg"/><Relationship Id="rId62" Type="http://schemas.openxmlformats.org/officeDocument/2006/relationships/image" Target="../media/image361.png"/><Relationship Id="rId70" Type="http://schemas.openxmlformats.org/officeDocument/2006/relationships/image" Target="../media/image369.png"/><Relationship Id="rId75" Type="http://schemas.openxmlformats.org/officeDocument/2006/relationships/image" Target="../media/image374.png"/><Relationship Id="rId83" Type="http://schemas.openxmlformats.org/officeDocument/2006/relationships/image" Target="../media/image382.png"/><Relationship Id="rId88" Type="http://schemas.openxmlformats.org/officeDocument/2006/relationships/image" Target="../media/image387.png"/><Relationship Id="rId91" Type="http://schemas.openxmlformats.org/officeDocument/2006/relationships/image" Target="../media/image390.png"/><Relationship Id="rId96" Type="http://schemas.openxmlformats.org/officeDocument/2006/relationships/image" Target="../media/image395.png"/><Relationship Id="rId1" Type="http://schemas.openxmlformats.org/officeDocument/2006/relationships/slideLayout" Target="../slideLayouts/slideLayout58.xml"/><Relationship Id="rId6" Type="http://schemas.openxmlformats.org/officeDocument/2006/relationships/image" Target="../media/image306.png"/><Relationship Id="rId15" Type="http://schemas.openxmlformats.org/officeDocument/2006/relationships/image" Target="../media/image315.png"/><Relationship Id="rId23" Type="http://schemas.openxmlformats.org/officeDocument/2006/relationships/image" Target="../media/image323.png"/><Relationship Id="rId28" Type="http://schemas.openxmlformats.org/officeDocument/2006/relationships/image" Target="../media/image328.png"/><Relationship Id="rId36" Type="http://schemas.openxmlformats.org/officeDocument/2006/relationships/image" Target="../media/image336.png"/><Relationship Id="rId49" Type="http://schemas.openxmlformats.org/officeDocument/2006/relationships/image" Target="../media/image349.png"/><Relationship Id="rId57" Type="http://schemas.openxmlformats.org/officeDocument/2006/relationships/image" Target="../media/image184.png"/><Relationship Id="rId10" Type="http://schemas.openxmlformats.org/officeDocument/2006/relationships/image" Target="../media/image310.png"/><Relationship Id="rId31" Type="http://schemas.openxmlformats.org/officeDocument/2006/relationships/image" Target="../media/image331.png"/><Relationship Id="rId44" Type="http://schemas.openxmlformats.org/officeDocument/2006/relationships/image" Target="../media/image344.png"/><Relationship Id="rId52" Type="http://schemas.openxmlformats.org/officeDocument/2006/relationships/image" Target="../media/image352.png"/><Relationship Id="rId60" Type="http://schemas.openxmlformats.org/officeDocument/2006/relationships/image" Target="../media/image359.png"/><Relationship Id="rId65" Type="http://schemas.openxmlformats.org/officeDocument/2006/relationships/image" Target="../media/image364.png"/><Relationship Id="rId73" Type="http://schemas.openxmlformats.org/officeDocument/2006/relationships/image" Target="../media/image372.png"/><Relationship Id="rId78" Type="http://schemas.openxmlformats.org/officeDocument/2006/relationships/image" Target="../media/image377.png"/><Relationship Id="rId81" Type="http://schemas.openxmlformats.org/officeDocument/2006/relationships/image" Target="../media/image380.png"/><Relationship Id="rId86" Type="http://schemas.openxmlformats.org/officeDocument/2006/relationships/image" Target="../media/image385.png"/><Relationship Id="rId94" Type="http://schemas.openxmlformats.org/officeDocument/2006/relationships/image" Target="../media/image393.png"/><Relationship Id="rId99" Type="http://schemas.openxmlformats.org/officeDocument/2006/relationships/image" Target="../media/image398.png"/><Relationship Id="rId101" Type="http://schemas.openxmlformats.org/officeDocument/2006/relationships/image" Target="../media/image400.png"/><Relationship Id="rId4" Type="http://schemas.openxmlformats.org/officeDocument/2006/relationships/image" Target="../media/image304.png"/><Relationship Id="rId9" Type="http://schemas.openxmlformats.org/officeDocument/2006/relationships/image" Target="../media/image309.jpeg"/><Relationship Id="rId13" Type="http://schemas.openxmlformats.org/officeDocument/2006/relationships/image" Target="../media/image313.png"/><Relationship Id="rId18" Type="http://schemas.openxmlformats.org/officeDocument/2006/relationships/image" Target="../media/image318.png"/><Relationship Id="rId39" Type="http://schemas.openxmlformats.org/officeDocument/2006/relationships/image" Target="../media/image339.png"/><Relationship Id="rId34" Type="http://schemas.openxmlformats.org/officeDocument/2006/relationships/image" Target="../media/image334.png"/><Relationship Id="rId50" Type="http://schemas.openxmlformats.org/officeDocument/2006/relationships/image" Target="../media/image350.png"/><Relationship Id="rId55" Type="http://schemas.openxmlformats.org/officeDocument/2006/relationships/image" Target="../media/image355.png"/><Relationship Id="rId76" Type="http://schemas.openxmlformats.org/officeDocument/2006/relationships/image" Target="../media/image375.png"/><Relationship Id="rId97" Type="http://schemas.openxmlformats.org/officeDocument/2006/relationships/image" Target="../media/image396.png"/><Relationship Id="rId7" Type="http://schemas.openxmlformats.org/officeDocument/2006/relationships/image" Target="../media/image307.png"/><Relationship Id="rId71" Type="http://schemas.openxmlformats.org/officeDocument/2006/relationships/image" Target="../media/image370.png"/><Relationship Id="rId92" Type="http://schemas.openxmlformats.org/officeDocument/2006/relationships/image" Target="../media/image391.png"/><Relationship Id="rId2" Type="http://schemas.openxmlformats.org/officeDocument/2006/relationships/notesSlide" Target="../notesSlides/notesSlide17.xml"/><Relationship Id="rId29" Type="http://schemas.openxmlformats.org/officeDocument/2006/relationships/image" Target="../media/image329.png"/><Relationship Id="rId24" Type="http://schemas.openxmlformats.org/officeDocument/2006/relationships/image" Target="../media/image324.png"/><Relationship Id="rId40" Type="http://schemas.openxmlformats.org/officeDocument/2006/relationships/image" Target="../media/image340.png"/><Relationship Id="rId45" Type="http://schemas.openxmlformats.org/officeDocument/2006/relationships/image" Target="../media/image345.png"/><Relationship Id="rId66" Type="http://schemas.openxmlformats.org/officeDocument/2006/relationships/image" Target="../media/image365.png"/><Relationship Id="rId87" Type="http://schemas.openxmlformats.org/officeDocument/2006/relationships/image" Target="../media/image386.png"/><Relationship Id="rId61" Type="http://schemas.openxmlformats.org/officeDocument/2006/relationships/image" Target="../media/image360.png"/><Relationship Id="rId82" Type="http://schemas.openxmlformats.org/officeDocument/2006/relationships/image" Target="../media/image381.png"/><Relationship Id="rId19" Type="http://schemas.openxmlformats.org/officeDocument/2006/relationships/image" Target="../media/image319.png"/><Relationship Id="rId14" Type="http://schemas.openxmlformats.org/officeDocument/2006/relationships/image" Target="../media/image314.png"/><Relationship Id="rId30" Type="http://schemas.openxmlformats.org/officeDocument/2006/relationships/image" Target="../media/image330.png"/><Relationship Id="rId35" Type="http://schemas.openxmlformats.org/officeDocument/2006/relationships/image" Target="../media/image335.png"/><Relationship Id="rId56" Type="http://schemas.openxmlformats.org/officeDocument/2006/relationships/image" Target="../media/image356.png"/><Relationship Id="rId77" Type="http://schemas.openxmlformats.org/officeDocument/2006/relationships/image" Target="../media/image376.png"/><Relationship Id="rId100" Type="http://schemas.openxmlformats.org/officeDocument/2006/relationships/image" Target="../media/image399.png"/><Relationship Id="rId8" Type="http://schemas.openxmlformats.org/officeDocument/2006/relationships/image" Target="../media/image308.png"/><Relationship Id="rId51" Type="http://schemas.openxmlformats.org/officeDocument/2006/relationships/image" Target="../media/image351.png"/><Relationship Id="rId72" Type="http://schemas.openxmlformats.org/officeDocument/2006/relationships/image" Target="../media/image371.png"/><Relationship Id="rId93" Type="http://schemas.openxmlformats.org/officeDocument/2006/relationships/image" Target="../media/image392.png"/><Relationship Id="rId98" Type="http://schemas.openxmlformats.org/officeDocument/2006/relationships/image" Target="../media/image397.png"/><Relationship Id="rId3" Type="http://schemas.openxmlformats.org/officeDocument/2006/relationships/image" Target="../media/image303.png"/></Relationships>
</file>

<file path=ppt/slides/_rels/slide18.xml.rels><?xml version="1.0" encoding="UTF-8" standalone="yes"?>
<Relationships xmlns="http://schemas.openxmlformats.org/package/2006/relationships"><Relationship Id="rId13" Type="http://schemas.openxmlformats.org/officeDocument/2006/relationships/image" Target="../media/image327.png"/><Relationship Id="rId18" Type="http://schemas.openxmlformats.org/officeDocument/2006/relationships/image" Target="../media/image413.png"/><Relationship Id="rId26" Type="http://schemas.openxmlformats.org/officeDocument/2006/relationships/image" Target="../media/image374.png"/><Relationship Id="rId3" Type="http://schemas.openxmlformats.org/officeDocument/2006/relationships/image" Target="../media/image401.png"/><Relationship Id="rId21" Type="http://schemas.openxmlformats.org/officeDocument/2006/relationships/image" Target="../media/image416.png"/><Relationship Id="rId34" Type="http://schemas.openxmlformats.org/officeDocument/2006/relationships/image" Target="../media/image421.png"/><Relationship Id="rId7" Type="http://schemas.openxmlformats.org/officeDocument/2006/relationships/image" Target="../media/image404.png"/><Relationship Id="rId12" Type="http://schemas.openxmlformats.org/officeDocument/2006/relationships/image" Target="../media/image408.png"/><Relationship Id="rId17" Type="http://schemas.openxmlformats.org/officeDocument/2006/relationships/image" Target="../media/image412.png"/><Relationship Id="rId25" Type="http://schemas.openxmlformats.org/officeDocument/2006/relationships/image" Target="../media/image199.png"/><Relationship Id="rId33" Type="http://schemas.openxmlformats.org/officeDocument/2006/relationships/image" Target="../media/image238.png"/><Relationship Id="rId2" Type="http://schemas.openxmlformats.org/officeDocument/2006/relationships/notesSlide" Target="../notesSlides/notesSlide18.xml"/><Relationship Id="rId16" Type="http://schemas.openxmlformats.org/officeDocument/2006/relationships/image" Target="../media/image411.jpg"/><Relationship Id="rId20" Type="http://schemas.openxmlformats.org/officeDocument/2006/relationships/image" Target="../media/image415.png"/><Relationship Id="rId29" Type="http://schemas.openxmlformats.org/officeDocument/2006/relationships/image" Target="../media/image254.png"/><Relationship Id="rId1" Type="http://schemas.openxmlformats.org/officeDocument/2006/relationships/slideLayout" Target="../slideLayouts/slideLayout57.xml"/><Relationship Id="rId6" Type="http://schemas.openxmlformats.org/officeDocument/2006/relationships/image" Target="../media/image403.png"/><Relationship Id="rId11" Type="http://schemas.openxmlformats.org/officeDocument/2006/relationships/image" Target="../media/image407.png"/><Relationship Id="rId24" Type="http://schemas.openxmlformats.org/officeDocument/2006/relationships/image" Target="../media/image419.png"/><Relationship Id="rId32" Type="http://schemas.openxmlformats.org/officeDocument/2006/relationships/image" Target="../media/image391.png"/><Relationship Id="rId5" Type="http://schemas.openxmlformats.org/officeDocument/2006/relationships/image" Target="../media/image27.png"/><Relationship Id="rId15" Type="http://schemas.openxmlformats.org/officeDocument/2006/relationships/image" Target="../media/image410.png"/><Relationship Id="rId23" Type="http://schemas.openxmlformats.org/officeDocument/2006/relationships/image" Target="../media/image418.png"/><Relationship Id="rId28" Type="http://schemas.openxmlformats.org/officeDocument/2006/relationships/image" Target="../media/image271.png"/><Relationship Id="rId10" Type="http://schemas.openxmlformats.org/officeDocument/2006/relationships/image" Target="../media/image406.png"/><Relationship Id="rId19" Type="http://schemas.openxmlformats.org/officeDocument/2006/relationships/image" Target="../media/image414.png"/><Relationship Id="rId31" Type="http://schemas.openxmlformats.org/officeDocument/2006/relationships/image" Target="../media/image396.png"/><Relationship Id="rId4" Type="http://schemas.openxmlformats.org/officeDocument/2006/relationships/image" Target="../media/image402.png"/><Relationship Id="rId9" Type="http://schemas.openxmlformats.org/officeDocument/2006/relationships/image" Target="../media/image405.png"/><Relationship Id="rId14" Type="http://schemas.openxmlformats.org/officeDocument/2006/relationships/image" Target="../media/image409.png"/><Relationship Id="rId22" Type="http://schemas.openxmlformats.org/officeDocument/2006/relationships/image" Target="../media/image417.png"/><Relationship Id="rId27" Type="http://schemas.openxmlformats.org/officeDocument/2006/relationships/image" Target="../media/image365.png"/><Relationship Id="rId30" Type="http://schemas.openxmlformats.org/officeDocument/2006/relationships/image" Target="../media/image420.jpeg"/><Relationship Id="rId35" Type="http://schemas.openxmlformats.org/officeDocument/2006/relationships/image" Target="../media/image301.png"/><Relationship Id="rId8" Type="http://schemas.openxmlformats.org/officeDocument/2006/relationships/image" Target="../media/image141.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422.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jp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13" Type="http://schemas.openxmlformats.org/officeDocument/2006/relationships/image" Target="../media/image433.png"/><Relationship Id="rId18" Type="http://schemas.openxmlformats.org/officeDocument/2006/relationships/image" Target="../media/image438.png"/><Relationship Id="rId26" Type="http://schemas.openxmlformats.org/officeDocument/2006/relationships/image" Target="../media/image446.png"/><Relationship Id="rId39" Type="http://schemas.openxmlformats.org/officeDocument/2006/relationships/image" Target="../media/image458.png"/><Relationship Id="rId21" Type="http://schemas.openxmlformats.org/officeDocument/2006/relationships/image" Target="../media/image441.png"/><Relationship Id="rId34" Type="http://schemas.openxmlformats.org/officeDocument/2006/relationships/image" Target="../media/image453.png"/><Relationship Id="rId42" Type="http://schemas.openxmlformats.org/officeDocument/2006/relationships/image" Target="../media/image461.png"/><Relationship Id="rId47" Type="http://schemas.openxmlformats.org/officeDocument/2006/relationships/image" Target="../media/image464.png"/><Relationship Id="rId50" Type="http://schemas.openxmlformats.org/officeDocument/2006/relationships/image" Target="../media/image467.png"/><Relationship Id="rId55" Type="http://schemas.openxmlformats.org/officeDocument/2006/relationships/image" Target="../media/image471.png"/><Relationship Id="rId7" Type="http://schemas.openxmlformats.org/officeDocument/2006/relationships/image" Target="../media/image427.png"/><Relationship Id="rId2" Type="http://schemas.openxmlformats.org/officeDocument/2006/relationships/notesSlide" Target="../notesSlides/notesSlide20.xml"/><Relationship Id="rId16" Type="http://schemas.openxmlformats.org/officeDocument/2006/relationships/image" Target="../media/image436.png"/><Relationship Id="rId29" Type="http://schemas.openxmlformats.org/officeDocument/2006/relationships/image" Target="../media/image449.png"/><Relationship Id="rId11" Type="http://schemas.openxmlformats.org/officeDocument/2006/relationships/image" Target="../media/image431.png"/><Relationship Id="rId24" Type="http://schemas.openxmlformats.org/officeDocument/2006/relationships/image" Target="../media/image444.png"/><Relationship Id="rId32" Type="http://schemas.openxmlformats.org/officeDocument/2006/relationships/image" Target="../media/image141.png"/><Relationship Id="rId37" Type="http://schemas.openxmlformats.org/officeDocument/2006/relationships/image" Target="../media/image456.png"/><Relationship Id="rId40" Type="http://schemas.openxmlformats.org/officeDocument/2006/relationships/image" Target="../media/image459.png"/><Relationship Id="rId45" Type="http://schemas.openxmlformats.org/officeDocument/2006/relationships/image" Target="../media/image276.png"/><Relationship Id="rId53" Type="http://schemas.openxmlformats.org/officeDocument/2006/relationships/image" Target="../media/image281.png"/><Relationship Id="rId58" Type="http://schemas.openxmlformats.org/officeDocument/2006/relationships/image" Target="../media/image474.png"/><Relationship Id="rId5" Type="http://schemas.openxmlformats.org/officeDocument/2006/relationships/image" Target="../media/image425.png"/><Relationship Id="rId61" Type="http://schemas.openxmlformats.org/officeDocument/2006/relationships/image" Target="../media/image477.png"/><Relationship Id="rId19" Type="http://schemas.openxmlformats.org/officeDocument/2006/relationships/image" Target="../media/image439.png"/><Relationship Id="rId14" Type="http://schemas.openxmlformats.org/officeDocument/2006/relationships/image" Target="../media/image434.png"/><Relationship Id="rId22" Type="http://schemas.openxmlformats.org/officeDocument/2006/relationships/image" Target="../media/image442.png"/><Relationship Id="rId27" Type="http://schemas.openxmlformats.org/officeDocument/2006/relationships/image" Target="../media/image447.png"/><Relationship Id="rId30" Type="http://schemas.openxmlformats.org/officeDocument/2006/relationships/image" Target="../media/image450.png"/><Relationship Id="rId35" Type="http://schemas.openxmlformats.org/officeDocument/2006/relationships/image" Target="../media/image454.png"/><Relationship Id="rId43" Type="http://schemas.openxmlformats.org/officeDocument/2006/relationships/image" Target="../media/image462.png"/><Relationship Id="rId48" Type="http://schemas.openxmlformats.org/officeDocument/2006/relationships/image" Target="../media/image465.png"/><Relationship Id="rId56" Type="http://schemas.openxmlformats.org/officeDocument/2006/relationships/image" Target="../media/image472.png"/><Relationship Id="rId8" Type="http://schemas.openxmlformats.org/officeDocument/2006/relationships/image" Target="../media/image428.png"/><Relationship Id="rId51" Type="http://schemas.openxmlformats.org/officeDocument/2006/relationships/image" Target="../media/image468.png"/><Relationship Id="rId3" Type="http://schemas.openxmlformats.org/officeDocument/2006/relationships/image" Target="../media/image423.png"/><Relationship Id="rId12" Type="http://schemas.openxmlformats.org/officeDocument/2006/relationships/image" Target="../media/image432.png"/><Relationship Id="rId17" Type="http://schemas.openxmlformats.org/officeDocument/2006/relationships/image" Target="../media/image437.png"/><Relationship Id="rId25" Type="http://schemas.openxmlformats.org/officeDocument/2006/relationships/image" Target="../media/image445.png"/><Relationship Id="rId33" Type="http://schemas.openxmlformats.org/officeDocument/2006/relationships/image" Target="../media/image452.png"/><Relationship Id="rId38" Type="http://schemas.openxmlformats.org/officeDocument/2006/relationships/image" Target="../media/image457.png"/><Relationship Id="rId46" Type="http://schemas.openxmlformats.org/officeDocument/2006/relationships/image" Target="../media/image377.png"/><Relationship Id="rId59" Type="http://schemas.openxmlformats.org/officeDocument/2006/relationships/image" Target="../media/image475.png"/><Relationship Id="rId20" Type="http://schemas.openxmlformats.org/officeDocument/2006/relationships/image" Target="../media/image440.png"/><Relationship Id="rId41" Type="http://schemas.openxmlformats.org/officeDocument/2006/relationships/image" Target="../media/image460.png"/><Relationship Id="rId54" Type="http://schemas.openxmlformats.org/officeDocument/2006/relationships/image" Target="../media/image470.png"/><Relationship Id="rId62" Type="http://schemas.openxmlformats.org/officeDocument/2006/relationships/image" Target="../media/image300.png"/><Relationship Id="rId1" Type="http://schemas.openxmlformats.org/officeDocument/2006/relationships/slideLayout" Target="../slideLayouts/slideLayout33.xml"/><Relationship Id="rId6" Type="http://schemas.openxmlformats.org/officeDocument/2006/relationships/image" Target="../media/image426.png"/><Relationship Id="rId15" Type="http://schemas.openxmlformats.org/officeDocument/2006/relationships/image" Target="../media/image435.png"/><Relationship Id="rId23" Type="http://schemas.openxmlformats.org/officeDocument/2006/relationships/image" Target="../media/image443.png"/><Relationship Id="rId28" Type="http://schemas.openxmlformats.org/officeDocument/2006/relationships/image" Target="../media/image448.png"/><Relationship Id="rId36" Type="http://schemas.openxmlformats.org/officeDocument/2006/relationships/image" Target="../media/image455.png"/><Relationship Id="rId49" Type="http://schemas.openxmlformats.org/officeDocument/2006/relationships/image" Target="../media/image466.png"/><Relationship Id="rId57" Type="http://schemas.openxmlformats.org/officeDocument/2006/relationships/image" Target="../media/image473.png"/><Relationship Id="rId10" Type="http://schemas.openxmlformats.org/officeDocument/2006/relationships/image" Target="../media/image430.png"/><Relationship Id="rId31" Type="http://schemas.openxmlformats.org/officeDocument/2006/relationships/image" Target="../media/image451.png"/><Relationship Id="rId44" Type="http://schemas.openxmlformats.org/officeDocument/2006/relationships/image" Target="../media/image463.png"/><Relationship Id="rId52" Type="http://schemas.openxmlformats.org/officeDocument/2006/relationships/image" Target="../media/image469.png"/><Relationship Id="rId60" Type="http://schemas.openxmlformats.org/officeDocument/2006/relationships/image" Target="../media/image476.png"/><Relationship Id="rId4" Type="http://schemas.openxmlformats.org/officeDocument/2006/relationships/image" Target="../media/image424.png"/><Relationship Id="rId9" Type="http://schemas.openxmlformats.org/officeDocument/2006/relationships/image" Target="../media/image4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479.png"/><Relationship Id="rId5" Type="http://schemas.openxmlformats.org/officeDocument/2006/relationships/image" Target="../media/image478.png"/><Relationship Id="rId4" Type="http://schemas.openxmlformats.org/officeDocument/2006/relationships/hyperlink" Target="https://www.cncf.io/certification/expert/cka/cka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480.png"/><Relationship Id="rId4" Type="http://schemas.openxmlformats.org/officeDocument/2006/relationships/hyperlink" Target="https://www.cncf.io/certification/kcsp/"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491.png"/><Relationship Id="rId18" Type="http://schemas.openxmlformats.org/officeDocument/2006/relationships/image" Target="../media/image496.png"/><Relationship Id="rId26" Type="http://schemas.openxmlformats.org/officeDocument/2006/relationships/image" Target="../media/image504.png"/><Relationship Id="rId39" Type="http://schemas.openxmlformats.org/officeDocument/2006/relationships/image" Target="../media/image516.png"/><Relationship Id="rId21" Type="http://schemas.openxmlformats.org/officeDocument/2006/relationships/image" Target="../media/image499.png"/><Relationship Id="rId34" Type="http://schemas.openxmlformats.org/officeDocument/2006/relationships/image" Target="../media/image511.png"/><Relationship Id="rId42" Type="http://schemas.openxmlformats.org/officeDocument/2006/relationships/image" Target="../media/image519.png"/><Relationship Id="rId47" Type="http://schemas.openxmlformats.org/officeDocument/2006/relationships/image" Target="../media/image523.png"/><Relationship Id="rId50" Type="http://schemas.openxmlformats.org/officeDocument/2006/relationships/image" Target="../media/image525.png"/><Relationship Id="rId55" Type="http://schemas.openxmlformats.org/officeDocument/2006/relationships/image" Target="../media/image528.png"/><Relationship Id="rId7" Type="http://schemas.openxmlformats.org/officeDocument/2006/relationships/image" Target="../media/image485.png"/><Relationship Id="rId2" Type="http://schemas.openxmlformats.org/officeDocument/2006/relationships/notesSlide" Target="../notesSlides/notesSlide24.xml"/><Relationship Id="rId16" Type="http://schemas.openxmlformats.org/officeDocument/2006/relationships/image" Target="../media/image494.png"/><Relationship Id="rId29" Type="http://schemas.openxmlformats.org/officeDocument/2006/relationships/image" Target="../media/image507.png"/><Relationship Id="rId11" Type="http://schemas.openxmlformats.org/officeDocument/2006/relationships/image" Target="../media/image489.png"/><Relationship Id="rId24" Type="http://schemas.openxmlformats.org/officeDocument/2006/relationships/image" Target="../media/image502.png"/><Relationship Id="rId32" Type="http://schemas.openxmlformats.org/officeDocument/2006/relationships/image" Target="../media/image509.png"/><Relationship Id="rId37" Type="http://schemas.openxmlformats.org/officeDocument/2006/relationships/image" Target="../media/image514.png"/><Relationship Id="rId40" Type="http://schemas.openxmlformats.org/officeDocument/2006/relationships/image" Target="../media/image517.png"/><Relationship Id="rId45" Type="http://schemas.openxmlformats.org/officeDocument/2006/relationships/image" Target="../media/image276.png"/><Relationship Id="rId53" Type="http://schemas.openxmlformats.org/officeDocument/2006/relationships/image" Target="../media/image526.png"/><Relationship Id="rId5" Type="http://schemas.openxmlformats.org/officeDocument/2006/relationships/image" Target="../media/image483.png"/><Relationship Id="rId10" Type="http://schemas.openxmlformats.org/officeDocument/2006/relationships/image" Target="../media/image488.png"/><Relationship Id="rId19" Type="http://schemas.openxmlformats.org/officeDocument/2006/relationships/image" Target="../media/image497.png"/><Relationship Id="rId31" Type="http://schemas.openxmlformats.org/officeDocument/2006/relationships/image" Target="../media/image508.png"/><Relationship Id="rId44" Type="http://schemas.openxmlformats.org/officeDocument/2006/relationships/image" Target="../media/image521.png"/><Relationship Id="rId52" Type="http://schemas.openxmlformats.org/officeDocument/2006/relationships/image" Target="../media/image477.png"/><Relationship Id="rId4" Type="http://schemas.openxmlformats.org/officeDocument/2006/relationships/image" Target="../media/image482.png"/><Relationship Id="rId9" Type="http://schemas.openxmlformats.org/officeDocument/2006/relationships/image" Target="../media/image487.png"/><Relationship Id="rId14" Type="http://schemas.openxmlformats.org/officeDocument/2006/relationships/image" Target="../media/image492.png"/><Relationship Id="rId22" Type="http://schemas.openxmlformats.org/officeDocument/2006/relationships/image" Target="../media/image500.png"/><Relationship Id="rId27" Type="http://schemas.openxmlformats.org/officeDocument/2006/relationships/image" Target="../media/image505.png"/><Relationship Id="rId30" Type="http://schemas.openxmlformats.org/officeDocument/2006/relationships/image" Target="../media/image380.png"/><Relationship Id="rId35" Type="http://schemas.openxmlformats.org/officeDocument/2006/relationships/image" Target="../media/image512.png"/><Relationship Id="rId43" Type="http://schemas.openxmlformats.org/officeDocument/2006/relationships/image" Target="../media/image520.png"/><Relationship Id="rId48" Type="http://schemas.openxmlformats.org/officeDocument/2006/relationships/image" Target="../media/image452.png"/><Relationship Id="rId56" Type="http://schemas.openxmlformats.org/officeDocument/2006/relationships/image" Target="../media/image300.png"/><Relationship Id="rId8" Type="http://schemas.openxmlformats.org/officeDocument/2006/relationships/image" Target="../media/image486.png"/><Relationship Id="rId51" Type="http://schemas.openxmlformats.org/officeDocument/2006/relationships/image" Target="../media/image471.png"/><Relationship Id="rId3" Type="http://schemas.openxmlformats.org/officeDocument/2006/relationships/image" Target="../media/image481.png"/><Relationship Id="rId12" Type="http://schemas.openxmlformats.org/officeDocument/2006/relationships/image" Target="../media/image490.png"/><Relationship Id="rId17" Type="http://schemas.openxmlformats.org/officeDocument/2006/relationships/image" Target="../media/image495.png"/><Relationship Id="rId25" Type="http://schemas.openxmlformats.org/officeDocument/2006/relationships/image" Target="../media/image503.png"/><Relationship Id="rId33" Type="http://schemas.openxmlformats.org/officeDocument/2006/relationships/image" Target="../media/image510.png"/><Relationship Id="rId38" Type="http://schemas.openxmlformats.org/officeDocument/2006/relationships/image" Target="../media/image515.png"/><Relationship Id="rId46" Type="http://schemas.openxmlformats.org/officeDocument/2006/relationships/image" Target="../media/image522.png"/><Relationship Id="rId20" Type="http://schemas.openxmlformats.org/officeDocument/2006/relationships/image" Target="../media/image498.png"/><Relationship Id="rId41" Type="http://schemas.openxmlformats.org/officeDocument/2006/relationships/image" Target="../media/image518.png"/><Relationship Id="rId54" Type="http://schemas.openxmlformats.org/officeDocument/2006/relationships/image" Target="../media/image527.png"/><Relationship Id="rId1" Type="http://schemas.openxmlformats.org/officeDocument/2006/relationships/slideLayout" Target="../slideLayouts/slideLayout33.xml"/><Relationship Id="rId6" Type="http://schemas.openxmlformats.org/officeDocument/2006/relationships/image" Target="../media/image484.png"/><Relationship Id="rId15" Type="http://schemas.openxmlformats.org/officeDocument/2006/relationships/image" Target="../media/image493.png"/><Relationship Id="rId23" Type="http://schemas.openxmlformats.org/officeDocument/2006/relationships/image" Target="../media/image501.png"/><Relationship Id="rId28" Type="http://schemas.openxmlformats.org/officeDocument/2006/relationships/image" Target="../media/image506.png"/><Relationship Id="rId36" Type="http://schemas.openxmlformats.org/officeDocument/2006/relationships/image" Target="../media/image513.png"/><Relationship Id="rId49" Type="http://schemas.openxmlformats.org/officeDocument/2006/relationships/image" Target="../media/image524.png"/></Relationships>
</file>

<file path=ppt/slides/_rels/slide25.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hyperlink" Target="https://www.lfasiallc.com/kubecon-cloudnativecon-china" TargetMode="External"/><Relationship Id="rId7" Type="http://schemas.openxmlformats.org/officeDocument/2006/relationships/image" Target="../media/image529.png"/><Relationship Id="rId2" Type="http://schemas.openxmlformats.org/officeDocument/2006/relationships/notesSlide" Target="../notesSlides/notesSlide25.xml"/><Relationship Id="rId1" Type="http://schemas.openxmlformats.org/officeDocument/2006/relationships/slideLayout" Target="../slideLayouts/slideLayout57.xml"/><Relationship Id="rId6" Type="http://schemas.openxmlformats.org/officeDocument/2006/relationships/hyperlink" Target="https://events.linuxfoundation.org/events/kubecon-cloudnativecon-north-america-2018/program/call-for-proposals-cfp/" TargetMode="External"/><Relationship Id="rId5" Type="http://schemas.openxmlformats.org/officeDocument/2006/relationships/hyperlink" Target="https://events.linuxfoundation.org/events/kubecon-cloudnativecon-north-america-2018/sponsors/become-a-sponsor/" TargetMode="External"/><Relationship Id="rId4" Type="http://schemas.openxmlformats.org/officeDocument/2006/relationships/hyperlink" Target="https://events.linuxfoundation.org/events/kubecon-cloudnativecon-north-america-2018/" TargetMode="External"/><Relationship Id="rId9" Type="http://schemas.openxmlformats.org/officeDocument/2006/relationships/image" Target="../media/image531.png"/></Relationships>
</file>

<file path=ppt/slides/_rels/slide26.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33.jpe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notesSlide" Target="../notesSlides/notesSlide28.xml"/><Relationship Id="rId1" Type="http://schemas.openxmlformats.org/officeDocument/2006/relationships/slideLayout" Target="../slideLayouts/slideLayout33.xml"/><Relationship Id="rId5" Type="http://schemas.openxmlformats.org/officeDocument/2006/relationships/image" Target="../media/image536.png"/><Relationship Id="rId4" Type="http://schemas.openxmlformats.org/officeDocument/2006/relationships/image" Target="../media/image535.png"/></Relationships>
</file>

<file path=ppt/slides/_rels/slide29.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541.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540.png"/><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hyperlink" Target="https://kubernetes.io/blog/" TargetMode="External"/><Relationship Id="rId11" Type="http://schemas.openxmlformats.org/officeDocument/2006/relationships/image" Target="../media/image539.png"/><Relationship Id="rId5" Type="http://schemas.openxmlformats.org/officeDocument/2006/relationships/hyperlink" Target="https://www.cncf.io/blog/" TargetMode="External"/><Relationship Id="rId10" Type="http://schemas.openxmlformats.org/officeDocument/2006/relationships/image" Target="../media/image538.png"/><Relationship Id="rId4" Type="http://schemas.openxmlformats.org/officeDocument/2006/relationships/hyperlink" Target="https://www.cncf.io/community/recorded-events/" TargetMode="External"/><Relationship Id="rId9" Type="http://schemas.openxmlformats.org/officeDocument/2006/relationships/image" Target="../media/image537.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0.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hyperlink" Target="https://www.cncf.io/people/ambassadors/" TargetMode="External"/><Relationship Id="rId7" Type="http://schemas.openxmlformats.org/officeDocument/2006/relationships/image" Target="../media/image543.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542.png"/><Relationship Id="rId5" Type="http://schemas.openxmlformats.org/officeDocument/2006/relationships/hyperlink" Target="https://www.linuxfoundation.org/membership/" TargetMode="External"/><Relationship Id="rId10" Type="http://schemas.openxmlformats.org/officeDocument/2006/relationships/image" Target="../media/image537.png"/><Relationship Id="rId4" Type="http://schemas.openxmlformats.org/officeDocument/2006/relationships/hyperlink" Target="https://kubernetes.io/partners/" TargetMode="External"/><Relationship Id="rId9" Type="http://schemas.openxmlformats.org/officeDocument/2006/relationships/image" Target="../media/image545.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548.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547.png"/><Relationship Id="rId17" Type="http://schemas.openxmlformats.org/officeDocument/2006/relationships/image" Target="../media/image552.png"/><Relationship Id="rId2" Type="http://schemas.openxmlformats.org/officeDocument/2006/relationships/notesSlide" Target="../notesSlides/notesSlide31.xml"/><Relationship Id="rId16" Type="http://schemas.openxmlformats.org/officeDocument/2006/relationships/image" Target="../media/image551.png"/><Relationship Id="rId1" Type="http://schemas.openxmlformats.org/officeDocument/2006/relationships/slideLayout" Target="../slideLayouts/slideLayout33.xml"/><Relationship Id="rId6" Type="http://schemas.openxmlformats.org/officeDocument/2006/relationships/hyperlink" Target="https://www.cncf.io/certification/training/" TargetMode="External"/><Relationship Id="rId11" Type="http://schemas.openxmlformats.org/officeDocument/2006/relationships/image" Target="../media/image546.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550.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5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557.png"/><Relationship Id="rId4" Type="http://schemas.openxmlformats.org/officeDocument/2006/relationships/hyperlink" Target="https://www.cncf.io/people/end-user-communit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8.png"/><Relationship Id="rId7" Type="http://schemas.openxmlformats.org/officeDocument/2006/relationships/image" Target="../media/image562.png"/><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notesSlide" Target="../notesSlides/notesSlide43.xml"/><Relationship Id="rId1" Type="http://schemas.openxmlformats.org/officeDocument/2006/relationships/slideLayout" Target="../slideLayouts/slideLayout33.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33.xml"/><Relationship Id="rId5" Type="http://schemas.openxmlformats.org/officeDocument/2006/relationships/image" Target="../media/image77.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12factor.net/" TargetMode="External"/><Relationship Id="rId7"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65.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3.xml"/><Relationship Id="rId6" Type="http://schemas.openxmlformats.org/officeDocument/2006/relationships/image" Target="../media/image566.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67.png"/><Relationship Id="rId7"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3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9.jp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jp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568.png"/><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569.jpe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570.jpeg"/><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571.jpeg"/><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572.jpeg"/><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573.jpeg"/><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 Id="rId5" Type="http://schemas.openxmlformats.org/officeDocument/2006/relationships/image" Target="../media/image574.jpeg"/><Relationship Id="rId4" Type="http://schemas.openxmlformats.org/officeDocument/2006/relationships/hyperlink" Target="https://github.com/cncf/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hyperlink" Target="https://l.cncf.io"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png"/><Relationship Id="rId50" Type="http://schemas.openxmlformats.org/officeDocument/2006/relationships/image" Target="../media/image128.png"/><Relationship Id="rId7" Type="http://schemas.openxmlformats.org/officeDocument/2006/relationships/image" Target="../media/image85.png"/><Relationship Id="rId2" Type="http://schemas.openxmlformats.org/officeDocument/2006/relationships/notesSlide" Target="../notesSlides/notesSlide9.xml"/><Relationship Id="rId16" Type="http://schemas.openxmlformats.org/officeDocument/2006/relationships/image" Target="../media/image94.pn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23.png"/><Relationship Id="rId53" Type="http://schemas.openxmlformats.org/officeDocument/2006/relationships/image" Target="../media/image131.png"/><Relationship Id="rId5" Type="http://schemas.openxmlformats.org/officeDocument/2006/relationships/image" Target="../media/image83.png"/><Relationship Id="rId10" Type="http://schemas.openxmlformats.org/officeDocument/2006/relationships/image" Target="../media/image88.pn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30.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1.png"/><Relationship Id="rId48" Type="http://schemas.openxmlformats.org/officeDocument/2006/relationships/image" Target="../media/image126.png"/><Relationship Id="rId8" Type="http://schemas.openxmlformats.org/officeDocument/2006/relationships/image" Target="../media/image86.png"/><Relationship Id="rId51" Type="http://schemas.openxmlformats.org/officeDocument/2006/relationships/image" Target="../media/image129.png"/><Relationship Id="rId3"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png"/><Relationship Id="rId41" Type="http://schemas.openxmlformats.org/officeDocument/2006/relationships/image" Target="../media/image119.png"/><Relationship Id="rId1" Type="http://schemas.openxmlformats.org/officeDocument/2006/relationships/slideLayout" Target="../slideLayouts/slideLayout33.xml"/><Relationship Id="rId6"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49"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Kubernetes在搜索趋势的情况</a:t>
            </a:r>
            <a:endParaRPr/>
          </a:p>
        </p:txBody>
      </p:sp>
      <p:sp>
        <p:nvSpPr>
          <p:cNvPr id="780" name="Google Shape;780;p94"/>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谷歌趋势</a:t>
            </a:r>
            <a:endParaRPr b="1">
              <a:latin typeface="Century Gothic"/>
              <a:ea typeface="Century Gothic"/>
              <a:cs typeface="Century Gothic"/>
              <a:sym typeface="Century Gothic"/>
            </a:endParaRPr>
          </a:p>
        </p:txBody>
      </p:sp>
      <p:sp>
        <p:nvSpPr>
          <p:cNvPr id="781" name="Google Shape;781;p94"/>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微信</a:t>
            </a:r>
            <a:endParaRPr b="1">
              <a:latin typeface="Century Gothic"/>
              <a:ea typeface="Century Gothic"/>
              <a:cs typeface="Century Gothic"/>
              <a:sym typeface="Century Gothic"/>
            </a:endParaRPr>
          </a:p>
        </p:txBody>
      </p:sp>
      <p:sp>
        <p:nvSpPr>
          <p:cNvPr id="782" name="Google Shape;782;p94"/>
          <p:cNvSpPr txBox="1"/>
          <p:nvPr/>
        </p:nvSpPr>
        <p:spPr>
          <a:xfrm>
            <a:off x="6099275" y="41910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solidFill>
                  <a:srgbClr val="674EA7"/>
                </a:solidFill>
                <a:latin typeface="Century Gothic"/>
                <a:ea typeface="Century Gothic"/>
                <a:cs typeface="Century Gothic"/>
                <a:sym typeface="Century Gothic"/>
              </a:rPr>
              <a:t>         OpenStack</a:t>
            </a:r>
            <a:endParaRPr sz="1200" b="1">
              <a:latin typeface="Century Gothic"/>
              <a:ea typeface="Century Gothic"/>
              <a:cs typeface="Century Gothic"/>
              <a:sym typeface="Century Gothic"/>
            </a:endParaRPr>
          </a:p>
        </p:txBody>
      </p:sp>
      <p:sp>
        <p:nvSpPr>
          <p:cNvPr id="783" name="Google Shape;783;p94"/>
          <p:cNvSpPr txBox="1"/>
          <p:nvPr/>
        </p:nvSpPr>
        <p:spPr>
          <a:xfrm>
            <a:off x="5750700" y="38194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Mar-17		Apr-18		May-18		June-18</a:t>
            </a:r>
            <a:endParaRPr sz="900">
              <a:latin typeface="Century Gothic"/>
              <a:ea typeface="Century Gothic"/>
              <a:cs typeface="Century Gothic"/>
              <a:sym typeface="Century Gothic"/>
            </a:endParaRPr>
          </a:p>
        </p:txBody>
      </p:sp>
      <p:pic>
        <p:nvPicPr>
          <p:cNvPr id="784" name="Google Shape;784;p9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420399" y="1579300"/>
            <a:ext cx="3318575" cy="2240125"/>
          </a:xfrm>
          <a:prstGeom prst="rect">
            <a:avLst/>
          </a:prstGeom>
          <a:noFill/>
          <a:ln>
            <a:noFill/>
          </a:ln>
        </p:spPr>
      </p:pic>
      <p:pic>
        <p:nvPicPr>
          <p:cNvPr id="785" name="Google Shape;785;p94" title="Chart"/>
          <p:cNvPicPr preferRelativeResize="0"/>
          <p:nvPr/>
        </p:nvPicPr>
        <p:blipFill>
          <a:blip r:embed="rId4">
            <a:alphaModFix/>
          </a:blip>
          <a:stretch>
            <a:fillRect/>
          </a:stretch>
        </p:blipFill>
        <p:spPr>
          <a:xfrm>
            <a:off x="304800" y="1548000"/>
            <a:ext cx="4316304" cy="258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CNCF项目成熟度</a:t>
            </a:r>
            <a:endParaRPr/>
          </a:p>
        </p:txBody>
      </p:sp>
      <p:grpSp>
        <p:nvGrpSpPr>
          <p:cNvPr id="800" name="Google Shape;800;p96"/>
          <p:cNvGrpSpPr/>
          <p:nvPr/>
        </p:nvGrpSpPr>
        <p:grpSpPr>
          <a:xfrm>
            <a:off x="4296856" y="1398197"/>
            <a:ext cx="4431788" cy="2365127"/>
            <a:chOff x="4236269" y="713706"/>
            <a:chExt cx="3285239" cy="1753245"/>
          </a:xfrm>
        </p:grpSpPr>
        <p:sp>
          <p:nvSpPr>
            <p:cNvPr id="801" name="Google Shape;801;p96"/>
            <p:cNvSpPr/>
            <p:nvPr/>
          </p:nvSpPr>
          <p:spPr>
            <a:xfrm>
              <a:off x="5493245" y="714588"/>
              <a:ext cx="472469" cy="1752361"/>
            </a:xfrm>
            <a:custGeom>
              <a:avLst/>
              <a:gdLst/>
              <a:ahLst/>
              <a:cxnLst/>
              <a:rect l="0" t="0" r="0" b="0"/>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1C99B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96"/>
            <p:cNvSpPr/>
            <p:nvPr/>
          </p:nvSpPr>
          <p:spPr>
            <a:xfrm>
              <a:off x="6684111" y="1731804"/>
              <a:ext cx="837397" cy="735146"/>
            </a:xfrm>
            <a:custGeom>
              <a:avLst/>
              <a:gdLst/>
              <a:ahLst/>
              <a:cxnLst/>
              <a:rect l="0" t="0" r="0" b="0"/>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84CD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3" name="Google Shape;803;p96"/>
            <p:cNvSpPr/>
            <p:nvPr/>
          </p:nvSpPr>
          <p:spPr>
            <a:xfrm>
              <a:off x="4236269" y="2340900"/>
              <a:ext cx="391374" cy="126050"/>
            </a:xfrm>
            <a:custGeom>
              <a:avLst/>
              <a:gdLst/>
              <a:ahLst/>
              <a:cxnLst/>
              <a:rect l="0" t="0" r="0" b="0"/>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F6B71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96"/>
            <p:cNvSpPr/>
            <p:nvPr/>
          </p:nvSpPr>
          <p:spPr>
            <a:xfrm>
              <a:off x="4718433" y="1804966"/>
              <a:ext cx="438972" cy="661985"/>
            </a:xfrm>
            <a:custGeom>
              <a:avLst/>
              <a:gdLst/>
              <a:ahLst/>
              <a:cxnLst/>
              <a:rect l="0" t="0" r="0" b="0"/>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E4301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5" name="Google Shape;805;p96"/>
            <p:cNvSpPr/>
            <p:nvPr/>
          </p:nvSpPr>
          <p:spPr>
            <a:xfrm>
              <a:off x="6069726" y="713706"/>
              <a:ext cx="517422" cy="1753241"/>
            </a:xfrm>
            <a:custGeom>
              <a:avLst/>
              <a:gdLst/>
              <a:ahLst/>
              <a:cxnLst/>
              <a:rect l="0" t="0" r="0" b="0"/>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0C3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6" name="Google Shape;806;p96"/>
          <p:cNvSpPr txBox="1"/>
          <p:nvPr/>
        </p:nvSpPr>
        <p:spPr>
          <a:xfrm>
            <a:off x="3955796" y="3001547"/>
            <a:ext cx="10770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创新者</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“技术人员”</a:t>
            </a:r>
            <a:endParaRPr sz="1100"/>
          </a:p>
        </p:txBody>
      </p:sp>
      <p:sp>
        <p:nvSpPr>
          <p:cNvPr id="807" name="Google Shape;807;p96"/>
          <p:cNvSpPr/>
          <p:nvPr/>
        </p:nvSpPr>
        <p:spPr>
          <a:xfrm>
            <a:off x="5751741" y="4135820"/>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早期多数</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“实用主义者”</a:t>
            </a:r>
            <a:endParaRPr sz="1100"/>
          </a:p>
        </p:txBody>
      </p:sp>
      <p:sp>
        <p:nvSpPr>
          <p:cNvPr id="808" name="Google Shape;808;p96"/>
          <p:cNvSpPr/>
          <p:nvPr/>
        </p:nvSpPr>
        <p:spPr>
          <a:xfrm>
            <a:off x="7596033" y="4135820"/>
            <a:ext cx="1083000" cy="36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落伍者</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“怀疑论者”</a:t>
            </a:r>
            <a:endParaRPr sz="1100"/>
          </a:p>
        </p:txBody>
      </p:sp>
      <p:sp>
        <p:nvSpPr>
          <p:cNvPr id="809" name="Google Shape;809;p96"/>
          <p:cNvSpPr/>
          <p:nvPr/>
        </p:nvSpPr>
        <p:spPr>
          <a:xfrm>
            <a:off x="4546021" y="1793260"/>
            <a:ext cx="1547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E4301E"/>
                </a:solidFill>
                <a:latin typeface="Arial"/>
                <a:ea typeface="Arial"/>
                <a:cs typeface="Arial"/>
                <a:sym typeface="Arial"/>
              </a:rPr>
              <a:t>“鸿沟”</a:t>
            </a:r>
            <a:endParaRPr sz="1200" b="0" i="0" u="none" strike="noStrike" cap="none">
              <a:solidFill>
                <a:srgbClr val="E4301E"/>
              </a:solidFill>
              <a:latin typeface="Arial"/>
              <a:ea typeface="Arial"/>
              <a:cs typeface="Arial"/>
              <a:sym typeface="Arial"/>
            </a:endParaRPr>
          </a:p>
        </p:txBody>
      </p:sp>
      <p:cxnSp>
        <p:nvCxnSpPr>
          <p:cNvPr id="810" name="Google Shape;810;p96"/>
          <p:cNvCxnSpPr/>
          <p:nvPr/>
        </p:nvCxnSpPr>
        <p:spPr>
          <a:xfrm>
            <a:off x="5751741" y="2070259"/>
            <a:ext cx="0" cy="776700"/>
          </a:xfrm>
          <a:prstGeom prst="straightConnector1">
            <a:avLst/>
          </a:prstGeom>
          <a:noFill/>
          <a:ln w="12700" cap="flat" cmpd="sng">
            <a:solidFill>
              <a:srgbClr val="7F7F7F"/>
            </a:solidFill>
            <a:prstDash val="solid"/>
            <a:round/>
            <a:headEnd type="none" w="sm" len="sm"/>
            <a:tailEnd type="stealth" w="med" len="med"/>
          </a:ln>
        </p:spPr>
      </p:cxnSp>
      <p:cxnSp>
        <p:nvCxnSpPr>
          <p:cNvPr id="811" name="Google Shape;811;p96"/>
          <p:cNvCxnSpPr/>
          <p:nvPr/>
        </p:nvCxnSpPr>
        <p:spPr>
          <a:xfrm>
            <a:off x="4537501" y="33589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2" name="Google Shape;812;p96"/>
          <p:cNvCxnSpPr/>
          <p:nvPr/>
        </p:nvCxnSpPr>
        <p:spPr>
          <a:xfrm>
            <a:off x="6315452" y="3837219"/>
            <a:ext cx="0" cy="264600"/>
          </a:xfrm>
          <a:prstGeom prst="straightConnector1">
            <a:avLst/>
          </a:prstGeom>
          <a:noFill/>
          <a:ln w="12700" cap="flat" cmpd="sng">
            <a:solidFill>
              <a:srgbClr val="7F7F7F"/>
            </a:solidFill>
            <a:prstDash val="solid"/>
            <a:round/>
            <a:headEnd type="stealth" w="med" len="med"/>
            <a:tailEnd type="none" w="sm" len="sm"/>
          </a:ln>
        </p:spPr>
      </p:cxnSp>
      <p:cxnSp>
        <p:nvCxnSpPr>
          <p:cNvPr id="813" name="Google Shape;813;p96"/>
          <p:cNvCxnSpPr/>
          <p:nvPr/>
        </p:nvCxnSpPr>
        <p:spPr>
          <a:xfrm>
            <a:off x="8141813" y="3837218"/>
            <a:ext cx="0" cy="264600"/>
          </a:xfrm>
          <a:prstGeom prst="straightConnector1">
            <a:avLst/>
          </a:prstGeom>
          <a:noFill/>
          <a:ln w="12700" cap="flat" cmpd="sng">
            <a:solidFill>
              <a:srgbClr val="7F7F7F"/>
            </a:solidFill>
            <a:prstDash val="solid"/>
            <a:round/>
            <a:headEnd type="stealth" w="med" len="med"/>
            <a:tailEnd type="none" w="sm" len="sm"/>
          </a:ln>
        </p:spPr>
      </p:cxnSp>
      <p:sp>
        <p:nvSpPr>
          <p:cNvPr id="814" name="Google Shape;814;p96"/>
          <p:cNvSpPr txBox="1"/>
          <p:nvPr/>
        </p:nvSpPr>
        <p:spPr>
          <a:xfrm>
            <a:off x="6770162" y="1120781"/>
            <a:ext cx="12678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晚期多数</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“保守派”</a:t>
            </a:r>
            <a:endParaRPr sz="1100"/>
          </a:p>
        </p:txBody>
      </p:sp>
      <p:cxnSp>
        <p:nvCxnSpPr>
          <p:cNvPr id="815" name="Google Shape;815;p96"/>
          <p:cNvCxnSpPr/>
          <p:nvPr/>
        </p:nvCxnSpPr>
        <p:spPr>
          <a:xfrm>
            <a:off x="7213785" y="14893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6" name="Google Shape;816;p96"/>
          <p:cNvCxnSpPr>
            <a:stCxn id="817" idx="3"/>
          </p:cNvCxnSpPr>
          <p:nvPr/>
        </p:nvCxnSpPr>
        <p:spPr>
          <a:xfrm>
            <a:off x="3887052" y="1447856"/>
            <a:ext cx="2660100" cy="0"/>
          </a:xfrm>
          <a:prstGeom prst="straightConnector1">
            <a:avLst/>
          </a:prstGeom>
          <a:noFill/>
          <a:ln w="28575" cap="flat" cmpd="sng">
            <a:solidFill>
              <a:srgbClr val="1C99B0"/>
            </a:solidFill>
            <a:prstDash val="solid"/>
            <a:round/>
            <a:headEnd type="none" w="sm" len="sm"/>
            <a:tailEnd type="none" w="sm" len="sm"/>
          </a:ln>
        </p:spPr>
      </p:cxnSp>
      <p:cxnSp>
        <p:nvCxnSpPr>
          <p:cNvPr id="818" name="Google Shape;818;p96"/>
          <p:cNvCxnSpPr>
            <a:stCxn id="819" idx="3"/>
          </p:cNvCxnSpPr>
          <p:nvPr/>
        </p:nvCxnSpPr>
        <p:spPr>
          <a:xfrm>
            <a:off x="3875215" y="2881046"/>
            <a:ext cx="1662900" cy="0"/>
          </a:xfrm>
          <a:prstGeom prst="straightConnector1">
            <a:avLst/>
          </a:prstGeom>
          <a:noFill/>
          <a:ln w="28575" cap="flat" cmpd="sng">
            <a:solidFill>
              <a:srgbClr val="E4301E"/>
            </a:solidFill>
            <a:prstDash val="solid"/>
            <a:round/>
            <a:headEnd type="none" w="sm" len="sm"/>
            <a:tailEnd type="none" w="sm" len="sm"/>
          </a:ln>
        </p:spPr>
      </p:cxnSp>
      <p:cxnSp>
        <p:nvCxnSpPr>
          <p:cNvPr id="820" name="Google Shape;820;p96"/>
          <p:cNvCxnSpPr/>
          <p:nvPr/>
        </p:nvCxnSpPr>
        <p:spPr>
          <a:xfrm>
            <a:off x="3887052" y="3750957"/>
            <a:ext cx="409800" cy="0"/>
          </a:xfrm>
          <a:prstGeom prst="straightConnector1">
            <a:avLst/>
          </a:prstGeom>
          <a:noFill/>
          <a:ln w="28575" cap="flat" cmpd="sng">
            <a:solidFill>
              <a:srgbClr val="F1C232"/>
            </a:solidFill>
            <a:prstDash val="solid"/>
            <a:round/>
            <a:headEnd type="none" w="sm" len="sm"/>
            <a:tailEnd type="none" w="sm" len="sm"/>
          </a:ln>
        </p:spPr>
      </p:cxnSp>
      <p:sp>
        <p:nvSpPr>
          <p:cNvPr id="821" name="Google Shape;821;p96"/>
          <p:cNvSpPr txBox="1"/>
          <p:nvPr/>
        </p:nvSpPr>
        <p:spPr>
          <a:xfrm>
            <a:off x="2347452" y="3623632"/>
            <a:ext cx="1539600" cy="277500"/>
          </a:xfrm>
          <a:prstGeom prst="rect">
            <a:avLst/>
          </a:prstGeom>
          <a:solidFill>
            <a:srgbClr val="FFFFFF"/>
          </a:solidFill>
          <a:ln w="28575" cap="flat" cmpd="sng">
            <a:solidFill>
              <a:srgbClr val="F1C232"/>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1500" b="1">
                <a:solidFill>
                  <a:srgbClr val="F6B715"/>
                </a:solidFill>
              </a:rPr>
              <a:t>砂箱</a:t>
            </a:r>
            <a:endParaRPr sz="1100">
              <a:solidFill>
                <a:srgbClr val="223D95"/>
              </a:solidFill>
            </a:endParaRPr>
          </a:p>
        </p:txBody>
      </p:sp>
      <p:sp>
        <p:nvSpPr>
          <p:cNvPr id="817" name="Google Shape;817;p96"/>
          <p:cNvSpPr txBox="1"/>
          <p:nvPr/>
        </p:nvSpPr>
        <p:spPr>
          <a:xfrm>
            <a:off x="2347452" y="1309106"/>
            <a:ext cx="1539600" cy="277500"/>
          </a:xfrm>
          <a:prstGeom prst="rect">
            <a:avLst/>
          </a:prstGeom>
          <a:solidFill>
            <a:srgbClr val="FFFFFF"/>
          </a:solidFill>
          <a:ln w="28575" cap="flat" cmpd="sng">
            <a:solidFill>
              <a:srgbClr val="1C99B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1C99B0"/>
                </a:solidFill>
                <a:latin typeface="Arial"/>
                <a:ea typeface="Arial"/>
                <a:cs typeface="Arial"/>
                <a:sym typeface="Arial"/>
              </a:rPr>
              <a:t>毕业</a:t>
            </a:r>
            <a:endParaRPr sz="1500" b="1" i="0" u="none" strike="noStrike" cap="none">
              <a:solidFill>
                <a:srgbClr val="1C99B0"/>
              </a:solidFill>
              <a:latin typeface="Arial"/>
              <a:ea typeface="Arial"/>
              <a:cs typeface="Arial"/>
              <a:sym typeface="Arial"/>
            </a:endParaRPr>
          </a:p>
        </p:txBody>
      </p:sp>
      <p:sp>
        <p:nvSpPr>
          <p:cNvPr id="819" name="Google Shape;819;p96"/>
          <p:cNvSpPr txBox="1"/>
          <p:nvPr/>
        </p:nvSpPr>
        <p:spPr>
          <a:xfrm>
            <a:off x="2335615" y="2742296"/>
            <a:ext cx="1539600" cy="277500"/>
          </a:xfrm>
          <a:prstGeom prst="rect">
            <a:avLst/>
          </a:prstGeom>
          <a:solidFill>
            <a:srgbClr val="FFFFFF"/>
          </a:solidFill>
          <a:ln w="28575" cap="flat" cmpd="sng">
            <a:solidFill>
              <a:srgbClr val="E4301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E4301E"/>
                </a:solidFill>
                <a:latin typeface="Arial"/>
                <a:ea typeface="Arial"/>
                <a:cs typeface="Arial"/>
                <a:sym typeface="Arial"/>
              </a:rPr>
              <a:t>孵化</a:t>
            </a:r>
            <a:endParaRPr sz="1500" b="1" i="0" u="none" strike="noStrike" cap="none">
              <a:solidFill>
                <a:srgbClr val="E4301E"/>
              </a:solidFill>
              <a:latin typeface="Arial"/>
              <a:ea typeface="Arial"/>
              <a:cs typeface="Arial"/>
              <a:sym typeface="Arial"/>
            </a:endParaRPr>
          </a:p>
        </p:txBody>
      </p:sp>
      <p:sp>
        <p:nvSpPr>
          <p:cNvPr id="822" name="Google Shape;822;p96"/>
          <p:cNvSpPr/>
          <p:nvPr/>
        </p:nvSpPr>
        <p:spPr>
          <a:xfrm>
            <a:off x="4691408" y="4116575"/>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尝鲜</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“梦想家”</a:t>
            </a:r>
            <a:endParaRPr sz="1100"/>
          </a:p>
        </p:txBody>
      </p:sp>
      <p:cxnSp>
        <p:nvCxnSpPr>
          <p:cNvPr id="823" name="Google Shape;823;p96"/>
          <p:cNvCxnSpPr/>
          <p:nvPr/>
        </p:nvCxnSpPr>
        <p:spPr>
          <a:xfrm>
            <a:off x="5232905" y="3817975"/>
            <a:ext cx="0" cy="264600"/>
          </a:xfrm>
          <a:prstGeom prst="straightConnector1">
            <a:avLst/>
          </a:prstGeom>
          <a:noFill/>
          <a:ln w="12700" cap="flat" cmpd="sng">
            <a:solidFill>
              <a:srgbClr val="7F7F7F"/>
            </a:solidFill>
            <a:prstDash val="solid"/>
            <a:round/>
            <a:headEnd type="stealth" w="med" len="med"/>
            <a:tailEnd type="none" w="sm" len="sm"/>
          </a:ln>
        </p:spPr>
      </p:cxnSp>
      <p:pic>
        <p:nvPicPr>
          <p:cNvPr id="824" name="Google Shape;824;p96"/>
          <p:cNvPicPr preferRelativeResize="0"/>
          <p:nvPr/>
        </p:nvPicPr>
        <p:blipFill rotWithShape="1">
          <a:blip r:embed="rId3">
            <a:alphaModFix/>
          </a:blip>
          <a:srcRect/>
          <a:stretch/>
        </p:blipFill>
        <p:spPr>
          <a:xfrm>
            <a:off x="400050" y="1247793"/>
            <a:ext cx="1828410" cy="27154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0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270+</a:t>
            </a:r>
            <a:r>
              <a:rPr lang="en-US" altLang="zh-CN" dirty="0"/>
              <a:t>会员且数量不断增长</a:t>
            </a:r>
            <a:endParaRPr i="0" u="none" strike="noStrike" cap="none" dirty="0"/>
          </a:p>
        </p:txBody>
      </p:sp>
      <p:sp>
        <p:nvSpPr>
          <p:cNvPr id="865" name="Google Shape;865;p101"/>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66" name="Google Shape;866;p101"/>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867" name="Google Shape;867;p101"/>
          <p:cNvPicPr preferRelativeResize="0"/>
          <p:nvPr/>
        </p:nvPicPr>
        <p:blipFill rotWithShape="1">
          <a:blip r:embed="rId3">
            <a:alphaModFix/>
          </a:blip>
          <a:srcRect/>
          <a:stretch/>
        </p:blipFill>
        <p:spPr>
          <a:xfrm>
            <a:off x="4704439" y="2485691"/>
            <a:ext cx="666300" cy="408600"/>
          </a:xfrm>
          <a:prstGeom prst="rect">
            <a:avLst/>
          </a:prstGeom>
          <a:noFill/>
          <a:ln>
            <a:noFill/>
          </a:ln>
        </p:spPr>
      </p:pic>
      <p:pic>
        <p:nvPicPr>
          <p:cNvPr id="868" name="Google Shape;868;p101" descr="suse_logo_color.jpg"/>
          <p:cNvPicPr preferRelativeResize="0"/>
          <p:nvPr/>
        </p:nvPicPr>
        <p:blipFill rotWithShape="1">
          <a:blip r:embed="rId4">
            <a:alphaModFix/>
          </a:blip>
          <a:srcRect/>
          <a:stretch/>
        </p:blipFill>
        <p:spPr>
          <a:xfrm>
            <a:off x="6927808" y="2540591"/>
            <a:ext cx="622800" cy="298800"/>
          </a:xfrm>
          <a:prstGeom prst="rect">
            <a:avLst/>
          </a:prstGeom>
          <a:noFill/>
          <a:ln>
            <a:noFill/>
          </a:ln>
        </p:spPr>
      </p:pic>
      <p:pic>
        <p:nvPicPr>
          <p:cNvPr id="869" name="Google Shape;869;p10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708987" y="2475903"/>
            <a:ext cx="462000" cy="428100"/>
          </a:xfrm>
          <a:prstGeom prst="rect">
            <a:avLst/>
          </a:prstGeom>
          <a:noFill/>
          <a:ln>
            <a:noFill/>
          </a:ln>
        </p:spPr>
      </p:pic>
      <p:sp>
        <p:nvSpPr>
          <p:cNvPr id="870" name="Google Shape;870;p101"/>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1" name="Google Shape;871;p101"/>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872" name="Google Shape;872;p101"/>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3" name="Google Shape;873;p101"/>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874" name="Google Shape;874;p101"/>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5" name="Google Shape;875;p101"/>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876" name="Google Shape;876;p101"/>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7" name="Google Shape;877;p101"/>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878" name="Google Shape;878;p10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9292" y="2584117"/>
            <a:ext cx="462000" cy="211747"/>
          </a:xfrm>
          <a:prstGeom prst="rect">
            <a:avLst/>
          </a:prstGeom>
          <a:noFill/>
          <a:ln>
            <a:noFill/>
          </a:ln>
        </p:spPr>
      </p:pic>
      <p:pic>
        <p:nvPicPr>
          <p:cNvPr id="879" name="Google Shape;879;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59855" y="2374839"/>
            <a:ext cx="548698" cy="630304"/>
          </a:xfrm>
          <a:prstGeom prst="rect">
            <a:avLst/>
          </a:prstGeom>
          <a:noFill/>
          <a:ln>
            <a:noFill/>
          </a:ln>
        </p:spPr>
      </p:pic>
      <p:pic>
        <p:nvPicPr>
          <p:cNvPr id="880" name="Google Shape;880;p10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966934" y="2483417"/>
            <a:ext cx="864713" cy="413148"/>
          </a:xfrm>
          <a:prstGeom prst="rect">
            <a:avLst/>
          </a:prstGeom>
          <a:noFill/>
          <a:ln>
            <a:noFill/>
          </a:ln>
        </p:spPr>
      </p:pic>
      <p:pic>
        <p:nvPicPr>
          <p:cNvPr id="881" name="Google Shape;881;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529043" y="2423338"/>
            <a:ext cx="533306" cy="533306"/>
          </a:xfrm>
          <a:prstGeom prst="rect">
            <a:avLst/>
          </a:prstGeom>
          <a:noFill/>
          <a:ln>
            <a:noFill/>
          </a:ln>
        </p:spPr>
      </p:pic>
      <p:pic>
        <p:nvPicPr>
          <p:cNvPr id="882" name="Google Shape;882;p101"/>
          <p:cNvPicPr preferRelativeResize="0"/>
          <p:nvPr/>
        </p:nvPicPr>
        <p:blipFill>
          <a:blip r:embed="rId10">
            <a:alphaModFix/>
          </a:blip>
          <a:stretch>
            <a:fillRect/>
          </a:stretch>
        </p:blipFill>
        <p:spPr>
          <a:xfrm>
            <a:off x="2862705" y="2456776"/>
            <a:ext cx="679275" cy="466430"/>
          </a:xfrm>
          <a:prstGeom prst="rect">
            <a:avLst/>
          </a:prstGeom>
          <a:noFill/>
          <a:ln>
            <a:noFill/>
          </a:ln>
        </p:spPr>
      </p:pic>
      <p:pic>
        <p:nvPicPr>
          <p:cNvPr id="883" name="Google Shape;883;p101" descr="logo_cncf_cisco.png"/>
          <p:cNvPicPr preferRelativeResize="0"/>
          <p:nvPr/>
        </p:nvPicPr>
        <p:blipFill rotWithShape="1">
          <a:blip r:embed="rId11">
            <a:alphaModFix/>
          </a:blip>
          <a:srcRect/>
          <a:stretch/>
        </p:blipFill>
        <p:spPr>
          <a:xfrm>
            <a:off x="3722985" y="1117681"/>
            <a:ext cx="679200" cy="417000"/>
          </a:xfrm>
          <a:prstGeom prst="rect">
            <a:avLst/>
          </a:prstGeom>
          <a:noFill/>
          <a:ln>
            <a:noFill/>
          </a:ln>
        </p:spPr>
      </p:pic>
      <p:pic>
        <p:nvPicPr>
          <p:cNvPr id="884" name="Google Shape;884;p101" descr="cncf_logo_intel.png"/>
          <p:cNvPicPr preferRelativeResize="0"/>
          <p:nvPr/>
        </p:nvPicPr>
        <p:blipFill rotWithShape="1">
          <a:blip r:embed="rId12">
            <a:alphaModFix/>
          </a:blip>
          <a:srcRect/>
          <a:stretch/>
        </p:blipFill>
        <p:spPr>
          <a:xfrm>
            <a:off x="1425455" y="1641922"/>
            <a:ext cx="666300" cy="409200"/>
          </a:xfrm>
          <a:prstGeom prst="rect">
            <a:avLst/>
          </a:prstGeom>
          <a:noFill/>
          <a:ln>
            <a:noFill/>
          </a:ln>
        </p:spPr>
      </p:pic>
      <p:pic>
        <p:nvPicPr>
          <p:cNvPr id="885" name="Google Shape;885;p101"/>
          <p:cNvPicPr preferRelativeResize="0"/>
          <p:nvPr/>
        </p:nvPicPr>
        <p:blipFill rotWithShape="1">
          <a:blip r:embed="rId13">
            <a:alphaModFix/>
          </a:blip>
          <a:srcRect/>
          <a:stretch/>
        </p:blipFill>
        <p:spPr>
          <a:xfrm>
            <a:off x="5762141" y="1072981"/>
            <a:ext cx="567900" cy="506400"/>
          </a:xfrm>
          <a:prstGeom prst="rect">
            <a:avLst/>
          </a:prstGeom>
          <a:noFill/>
          <a:ln>
            <a:noFill/>
          </a:ln>
        </p:spPr>
      </p:pic>
      <p:pic>
        <p:nvPicPr>
          <p:cNvPr id="886" name="Google Shape;886;p101" descr="cncf_fujitsu.png"/>
          <p:cNvPicPr preferRelativeResize="0"/>
          <p:nvPr/>
        </p:nvPicPr>
        <p:blipFill rotWithShape="1">
          <a:blip r:embed="rId14">
            <a:alphaModFix/>
          </a:blip>
          <a:srcRect/>
          <a:stretch/>
        </p:blipFill>
        <p:spPr>
          <a:xfrm>
            <a:off x="6518769" y="1136431"/>
            <a:ext cx="617700" cy="379500"/>
          </a:xfrm>
          <a:prstGeom prst="rect">
            <a:avLst/>
          </a:prstGeom>
          <a:noFill/>
          <a:ln>
            <a:noFill/>
          </a:ln>
        </p:spPr>
      </p:pic>
      <p:pic>
        <p:nvPicPr>
          <p:cNvPr id="887" name="Google Shape;887;p101" descr="logo_cncf_mesosphere.png"/>
          <p:cNvPicPr preferRelativeResize="0"/>
          <p:nvPr/>
        </p:nvPicPr>
        <p:blipFill rotWithShape="1">
          <a:blip r:embed="rId15">
            <a:alphaModFix/>
          </a:blip>
          <a:srcRect/>
          <a:stretch/>
        </p:blipFill>
        <p:spPr>
          <a:xfrm>
            <a:off x="2905924" y="1658422"/>
            <a:ext cx="612300" cy="376200"/>
          </a:xfrm>
          <a:prstGeom prst="rect">
            <a:avLst/>
          </a:prstGeom>
          <a:noFill/>
          <a:ln>
            <a:noFill/>
          </a:ln>
        </p:spPr>
      </p:pic>
      <p:pic>
        <p:nvPicPr>
          <p:cNvPr id="888" name="Google Shape;888;p101" descr="cncf_logo_rh.png"/>
          <p:cNvPicPr preferRelativeResize="0"/>
          <p:nvPr/>
        </p:nvPicPr>
        <p:blipFill rotWithShape="1">
          <a:blip r:embed="rId16">
            <a:alphaModFix/>
          </a:blip>
          <a:srcRect/>
          <a:stretch/>
        </p:blipFill>
        <p:spPr>
          <a:xfrm>
            <a:off x="5579023" y="1592722"/>
            <a:ext cx="826500" cy="507600"/>
          </a:xfrm>
          <a:prstGeom prst="rect">
            <a:avLst/>
          </a:prstGeom>
          <a:noFill/>
          <a:ln>
            <a:noFill/>
          </a:ln>
        </p:spPr>
      </p:pic>
      <p:pic>
        <p:nvPicPr>
          <p:cNvPr id="889" name="Google Shape;889;p101" descr="cncf_logo_huawei.png"/>
          <p:cNvPicPr preferRelativeResize="0"/>
          <p:nvPr/>
        </p:nvPicPr>
        <p:blipFill rotWithShape="1">
          <a:blip r:embed="rId17">
            <a:alphaModFix/>
          </a:blip>
          <a:srcRect/>
          <a:stretch/>
        </p:blipFill>
        <p:spPr>
          <a:xfrm>
            <a:off x="8310725" y="1081531"/>
            <a:ext cx="796800" cy="489300"/>
          </a:xfrm>
          <a:prstGeom prst="rect">
            <a:avLst/>
          </a:prstGeom>
          <a:noFill/>
          <a:ln>
            <a:noFill/>
          </a:ln>
        </p:spPr>
      </p:pic>
      <p:pic>
        <p:nvPicPr>
          <p:cNvPr id="890" name="Google Shape;890;p10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528658" y="1670313"/>
            <a:ext cx="714299" cy="352417"/>
          </a:xfrm>
          <a:prstGeom prst="rect">
            <a:avLst/>
          </a:prstGeom>
          <a:noFill/>
          <a:ln>
            <a:noFill/>
          </a:ln>
        </p:spPr>
      </p:pic>
      <p:pic>
        <p:nvPicPr>
          <p:cNvPr id="891" name="Google Shape;891;p101" descr="DellTech_Logo_Prm_Blue_Gry_rgb[4].jpg"/>
          <p:cNvPicPr preferRelativeResize="0"/>
          <p:nvPr/>
        </p:nvPicPr>
        <p:blipFill rotWithShape="1">
          <a:blip r:embed="rId19">
            <a:alphaModFix/>
          </a:blip>
          <a:srcRect/>
          <a:stretch/>
        </p:blipFill>
        <p:spPr>
          <a:xfrm>
            <a:off x="4590913" y="1262431"/>
            <a:ext cx="982500" cy="127500"/>
          </a:xfrm>
          <a:prstGeom prst="rect">
            <a:avLst/>
          </a:prstGeom>
          <a:noFill/>
          <a:ln>
            <a:noFill/>
          </a:ln>
        </p:spPr>
      </p:pic>
      <p:pic>
        <p:nvPicPr>
          <p:cNvPr id="892" name="Google Shape;892;p10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610190" y="1635097"/>
            <a:ext cx="845699" cy="422849"/>
          </a:xfrm>
          <a:prstGeom prst="rect">
            <a:avLst/>
          </a:prstGeom>
          <a:noFill/>
          <a:ln>
            <a:noFill/>
          </a:ln>
        </p:spPr>
      </p:pic>
      <p:pic>
        <p:nvPicPr>
          <p:cNvPr id="893" name="Google Shape;893;p10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894" name="Google Shape;894;p10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641358" y="1587529"/>
            <a:ext cx="845698" cy="517986"/>
          </a:xfrm>
          <a:prstGeom prst="rect">
            <a:avLst/>
          </a:prstGeom>
          <a:noFill/>
          <a:ln>
            <a:noFill/>
          </a:ln>
        </p:spPr>
      </p:pic>
      <p:pic>
        <p:nvPicPr>
          <p:cNvPr id="895" name="Google Shape;895;p10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66091" y="1599488"/>
            <a:ext cx="679200" cy="494068"/>
          </a:xfrm>
          <a:prstGeom prst="rect">
            <a:avLst/>
          </a:prstGeom>
          <a:noFill/>
          <a:ln>
            <a:noFill/>
          </a:ln>
        </p:spPr>
      </p:pic>
      <p:pic>
        <p:nvPicPr>
          <p:cNvPr id="896" name="Google Shape;896;p101" descr="logo_AWS.png"/>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681729" y="1107134"/>
            <a:ext cx="714300" cy="438094"/>
          </a:xfrm>
          <a:prstGeom prst="rect">
            <a:avLst/>
          </a:prstGeom>
          <a:noFill/>
          <a:ln>
            <a:noFill/>
          </a:ln>
        </p:spPr>
      </p:pic>
      <p:pic>
        <p:nvPicPr>
          <p:cNvPr id="897" name="Google Shape;897;p10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84757" y="1143630"/>
            <a:ext cx="949500" cy="365103"/>
          </a:xfrm>
          <a:prstGeom prst="rect">
            <a:avLst/>
          </a:prstGeom>
          <a:noFill/>
          <a:ln>
            <a:noFill/>
          </a:ln>
        </p:spPr>
      </p:pic>
      <p:pic>
        <p:nvPicPr>
          <p:cNvPr id="898" name="Google Shape;898;p10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325197" y="1082159"/>
            <a:ext cx="796800" cy="488045"/>
          </a:xfrm>
          <a:prstGeom prst="rect">
            <a:avLst/>
          </a:prstGeom>
          <a:noFill/>
          <a:ln>
            <a:noFill/>
          </a:ln>
        </p:spPr>
      </p:pic>
      <p:pic>
        <p:nvPicPr>
          <p:cNvPr id="899" name="Google Shape;899;p10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900" name="Google Shape;900;p10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338" y="1705072"/>
            <a:ext cx="1224984" cy="282900"/>
          </a:xfrm>
          <a:prstGeom prst="rect">
            <a:avLst/>
          </a:prstGeom>
          <a:noFill/>
          <a:ln>
            <a:noFill/>
          </a:ln>
        </p:spPr>
      </p:pic>
      <p:pic>
        <p:nvPicPr>
          <p:cNvPr id="901" name="Google Shape;901;p10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214890" y="1628539"/>
            <a:ext cx="567900" cy="435965"/>
          </a:xfrm>
          <a:prstGeom prst="rect">
            <a:avLst/>
          </a:prstGeom>
          <a:noFill/>
          <a:ln>
            <a:noFill/>
          </a:ln>
        </p:spPr>
      </p:pic>
      <p:pic>
        <p:nvPicPr>
          <p:cNvPr id="902" name="Google Shape;902;p101"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90025" y="3381897"/>
            <a:ext cx="622800" cy="230700"/>
          </a:xfrm>
          <a:prstGeom prst="rect">
            <a:avLst/>
          </a:prstGeom>
          <a:noFill/>
          <a:ln>
            <a:noFill/>
          </a:ln>
        </p:spPr>
      </p:pic>
      <p:pic>
        <p:nvPicPr>
          <p:cNvPr id="903" name="Google Shape;903;p10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840026" y="4297522"/>
            <a:ext cx="462000" cy="265200"/>
          </a:xfrm>
          <a:prstGeom prst="rect">
            <a:avLst/>
          </a:prstGeom>
          <a:noFill/>
          <a:ln>
            <a:noFill/>
          </a:ln>
        </p:spPr>
      </p:pic>
      <p:pic>
        <p:nvPicPr>
          <p:cNvPr id="904" name="Google Shape;904;p10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028951" y="3374697"/>
            <a:ext cx="399600" cy="245100"/>
          </a:xfrm>
          <a:prstGeom prst="rect">
            <a:avLst/>
          </a:prstGeom>
          <a:noFill/>
          <a:ln>
            <a:noFill/>
          </a:ln>
        </p:spPr>
      </p:pic>
      <p:pic>
        <p:nvPicPr>
          <p:cNvPr id="905" name="Google Shape;905;p101"/>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86108" y="3692731"/>
            <a:ext cx="462000" cy="283200"/>
          </a:xfrm>
          <a:prstGeom prst="rect">
            <a:avLst/>
          </a:prstGeom>
          <a:noFill/>
          <a:ln>
            <a:noFill/>
          </a:ln>
        </p:spPr>
      </p:pic>
      <p:pic>
        <p:nvPicPr>
          <p:cNvPr id="906" name="Google Shape;906;p101"/>
          <p:cNvPicPr preferRelativeResize="0"/>
          <p:nvPr/>
        </p:nvPicPr>
        <p:blipFill rotWithShape="1">
          <a:blip r:embed="rId34" cstate="print">
            <a:alphaModFix/>
            <a:extLst>
              <a:ext uri="{28A0092B-C50C-407E-A947-70E740481C1C}">
                <a14:useLocalDpi xmlns:a14="http://schemas.microsoft.com/office/drawing/2010/main"/>
              </a:ext>
            </a:extLst>
          </a:blip>
          <a:srcRect l="-5208"/>
          <a:stretch/>
        </p:blipFill>
        <p:spPr>
          <a:xfrm>
            <a:off x="1337091" y="4046237"/>
            <a:ext cx="653100" cy="168000"/>
          </a:xfrm>
          <a:prstGeom prst="rect">
            <a:avLst/>
          </a:prstGeom>
          <a:noFill/>
          <a:ln>
            <a:noFill/>
          </a:ln>
        </p:spPr>
      </p:pic>
      <p:pic>
        <p:nvPicPr>
          <p:cNvPr id="907" name="Google Shape;907;p10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777112" y="3667500"/>
            <a:ext cx="373250" cy="228920"/>
          </a:xfrm>
          <a:prstGeom prst="rect">
            <a:avLst/>
          </a:prstGeom>
          <a:noFill/>
          <a:ln>
            <a:noFill/>
          </a:ln>
        </p:spPr>
      </p:pic>
      <p:pic>
        <p:nvPicPr>
          <p:cNvPr id="908" name="Google Shape;908;p10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693076" y="4242669"/>
            <a:ext cx="399600" cy="374905"/>
          </a:xfrm>
          <a:prstGeom prst="rect">
            <a:avLst/>
          </a:prstGeom>
          <a:noFill/>
          <a:ln>
            <a:noFill/>
          </a:ln>
        </p:spPr>
      </p:pic>
      <p:pic>
        <p:nvPicPr>
          <p:cNvPr id="909" name="Google Shape;909;p10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978464" y="3436165"/>
            <a:ext cx="461924" cy="264572"/>
          </a:xfrm>
          <a:prstGeom prst="rect">
            <a:avLst/>
          </a:prstGeom>
          <a:noFill/>
          <a:ln>
            <a:noFill/>
          </a:ln>
        </p:spPr>
      </p:pic>
      <p:pic>
        <p:nvPicPr>
          <p:cNvPr id="910" name="Google Shape;910;p10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845112" y="4322593"/>
            <a:ext cx="373250" cy="373250"/>
          </a:xfrm>
          <a:prstGeom prst="rect">
            <a:avLst/>
          </a:prstGeom>
          <a:noFill/>
          <a:ln>
            <a:noFill/>
          </a:ln>
        </p:spPr>
      </p:pic>
      <p:pic>
        <p:nvPicPr>
          <p:cNvPr id="911" name="Google Shape;911;p10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4225" y="3405797"/>
            <a:ext cx="548700" cy="182900"/>
          </a:xfrm>
          <a:prstGeom prst="rect">
            <a:avLst/>
          </a:prstGeom>
          <a:noFill/>
          <a:ln>
            <a:noFill/>
          </a:ln>
        </p:spPr>
      </p:pic>
      <p:pic>
        <p:nvPicPr>
          <p:cNvPr id="912" name="Google Shape;912;p10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688" y="3743123"/>
            <a:ext cx="548700" cy="182416"/>
          </a:xfrm>
          <a:prstGeom prst="rect">
            <a:avLst/>
          </a:prstGeom>
          <a:noFill/>
          <a:ln>
            <a:noFill/>
          </a:ln>
        </p:spPr>
      </p:pic>
      <p:pic>
        <p:nvPicPr>
          <p:cNvPr id="913" name="Google Shape;913;p10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934649" y="3321386"/>
            <a:ext cx="312315" cy="277444"/>
          </a:xfrm>
          <a:prstGeom prst="rect">
            <a:avLst/>
          </a:prstGeom>
          <a:noFill/>
          <a:ln>
            <a:noFill/>
          </a:ln>
        </p:spPr>
      </p:pic>
      <p:pic>
        <p:nvPicPr>
          <p:cNvPr id="914" name="Google Shape;914;p10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556828" y="4345669"/>
            <a:ext cx="533312" cy="327099"/>
          </a:xfrm>
          <a:prstGeom prst="rect">
            <a:avLst/>
          </a:prstGeom>
          <a:noFill/>
          <a:ln>
            <a:noFill/>
          </a:ln>
        </p:spPr>
      </p:pic>
      <p:pic>
        <p:nvPicPr>
          <p:cNvPr id="915" name="Google Shape;915;p101" descr="ZenDesk.pn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19514" y="4411840"/>
            <a:ext cx="245400" cy="194756"/>
          </a:xfrm>
          <a:prstGeom prst="rect">
            <a:avLst/>
          </a:prstGeom>
          <a:noFill/>
          <a:ln>
            <a:noFill/>
          </a:ln>
        </p:spPr>
      </p:pic>
      <p:pic>
        <p:nvPicPr>
          <p:cNvPr id="916" name="Google Shape;916;p10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247717" y="3682684"/>
            <a:ext cx="312326" cy="198552"/>
          </a:xfrm>
          <a:prstGeom prst="rect">
            <a:avLst/>
          </a:prstGeom>
          <a:noFill/>
          <a:ln>
            <a:noFill/>
          </a:ln>
        </p:spPr>
      </p:pic>
      <p:pic>
        <p:nvPicPr>
          <p:cNvPr id="917" name="Google Shape;917;p101" descr="pinterest.png"/>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061162" y="4006699"/>
            <a:ext cx="617700" cy="247076"/>
          </a:xfrm>
          <a:prstGeom prst="rect">
            <a:avLst/>
          </a:prstGeom>
          <a:noFill/>
          <a:ln>
            <a:noFill/>
          </a:ln>
        </p:spPr>
      </p:pic>
      <p:pic>
        <p:nvPicPr>
          <p:cNvPr id="918" name="Google Shape;918;p10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17821" y="3643960"/>
            <a:ext cx="461937" cy="276000"/>
          </a:xfrm>
          <a:prstGeom prst="rect">
            <a:avLst/>
          </a:prstGeom>
          <a:noFill/>
          <a:ln>
            <a:noFill/>
          </a:ln>
        </p:spPr>
      </p:pic>
      <p:pic>
        <p:nvPicPr>
          <p:cNvPr id="919" name="Google Shape;919;p10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240916" y="4030342"/>
            <a:ext cx="399600" cy="199789"/>
          </a:xfrm>
          <a:prstGeom prst="rect">
            <a:avLst/>
          </a:prstGeom>
          <a:noFill/>
          <a:ln>
            <a:noFill/>
          </a:ln>
        </p:spPr>
      </p:pic>
      <p:pic>
        <p:nvPicPr>
          <p:cNvPr id="920" name="Google Shape;920;p10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726294" y="4312243"/>
            <a:ext cx="312325" cy="393951"/>
          </a:xfrm>
          <a:prstGeom prst="rect">
            <a:avLst/>
          </a:prstGeom>
          <a:noFill/>
          <a:ln>
            <a:noFill/>
          </a:ln>
        </p:spPr>
      </p:pic>
      <p:pic>
        <p:nvPicPr>
          <p:cNvPr id="921" name="Google Shape;921;p10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06367" y="4356554"/>
            <a:ext cx="245400" cy="305329"/>
          </a:xfrm>
          <a:prstGeom prst="rect">
            <a:avLst/>
          </a:prstGeom>
          <a:noFill/>
          <a:ln>
            <a:noFill/>
          </a:ln>
        </p:spPr>
      </p:pic>
      <p:pic>
        <p:nvPicPr>
          <p:cNvPr id="922" name="Google Shape;922;p10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154350" y="3679085"/>
            <a:ext cx="205750" cy="205750"/>
          </a:xfrm>
          <a:prstGeom prst="rect">
            <a:avLst/>
          </a:prstGeom>
          <a:noFill/>
          <a:ln>
            <a:noFill/>
          </a:ln>
        </p:spPr>
      </p:pic>
      <p:pic>
        <p:nvPicPr>
          <p:cNvPr id="923" name="Google Shape;923;p10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2749832" y="3954037"/>
            <a:ext cx="461925" cy="352400"/>
          </a:xfrm>
          <a:prstGeom prst="rect">
            <a:avLst/>
          </a:prstGeom>
          <a:noFill/>
          <a:ln>
            <a:noFill/>
          </a:ln>
        </p:spPr>
      </p:pic>
      <p:pic>
        <p:nvPicPr>
          <p:cNvPr id="924" name="Google Shape;924;p10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352739" y="3375871"/>
            <a:ext cx="399600" cy="168474"/>
          </a:xfrm>
          <a:prstGeom prst="rect">
            <a:avLst/>
          </a:prstGeom>
          <a:noFill/>
          <a:ln>
            <a:noFill/>
          </a:ln>
        </p:spPr>
      </p:pic>
      <p:pic>
        <p:nvPicPr>
          <p:cNvPr id="925" name="Google Shape;925;p10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671548" y="3703906"/>
            <a:ext cx="533325" cy="260851"/>
          </a:xfrm>
          <a:prstGeom prst="rect">
            <a:avLst/>
          </a:prstGeom>
          <a:noFill/>
          <a:ln>
            <a:noFill/>
          </a:ln>
        </p:spPr>
      </p:pic>
      <p:pic>
        <p:nvPicPr>
          <p:cNvPr id="926" name="Google Shape;926;p10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439925" y="3355784"/>
            <a:ext cx="461925" cy="282926"/>
          </a:xfrm>
          <a:prstGeom prst="rect">
            <a:avLst/>
          </a:prstGeom>
          <a:noFill/>
          <a:ln>
            <a:noFill/>
          </a:ln>
        </p:spPr>
      </p:pic>
      <p:pic>
        <p:nvPicPr>
          <p:cNvPr id="927" name="Google Shape;927;p101"/>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807828" y="3741875"/>
            <a:ext cx="504000" cy="184912"/>
          </a:xfrm>
          <a:prstGeom prst="rect">
            <a:avLst/>
          </a:prstGeom>
          <a:noFill/>
          <a:ln>
            <a:noFill/>
          </a:ln>
        </p:spPr>
      </p:pic>
      <p:pic>
        <p:nvPicPr>
          <p:cNvPr id="928" name="Google Shape;928;p10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801150" y="3345799"/>
            <a:ext cx="373250" cy="228617"/>
          </a:xfrm>
          <a:prstGeom prst="rect">
            <a:avLst/>
          </a:prstGeom>
          <a:noFill/>
          <a:ln>
            <a:noFill/>
          </a:ln>
        </p:spPr>
      </p:pic>
      <p:pic>
        <p:nvPicPr>
          <p:cNvPr id="929" name="Google Shape;929;p10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282728" y="4039903"/>
            <a:ext cx="602225" cy="180668"/>
          </a:xfrm>
          <a:prstGeom prst="rect">
            <a:avLst/>
          </a:prstGeom>
          <a:noFill/>
          <a:ln>
            <a:noFill/>
          </a:ln>
        </p:spPr>
      </p:pic>
      <p:pic>
        <p:nvPicPr>
          <p:cNvPr id="930" name="Google Shape;930;p10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17267" y="4413294"/>
            <a:ext cx="548700" cy="191848"/>
          </a:xfrm>
          <a:prstGeom prst="rect">
            <a:avLst/>
          </a:prstGeom>
          <a:noFill/>
          <a:ln>
            <a:noFill/>
          </a:ln>
        </p:spPr>
      </p:pic>
      <p:pic>
        <p:nvPicPr>
          <p:cNvPr id="931" name="Google Shape;931;p10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538098" y="4461952"/>
            <a:ext cx="504000" cy="94534"/>
          </a:xfrm>
          <a:prstGeom prst="rect">
            <a:avLst/>
          </a:prstGeom>
          <a:noFill/>
          <a:ln>
            <a:noFill/>
          </a:ln>
        </p:spPr>
      </p:pic>
      <p:pic>
        <p:nvPicPr>
          <p:cNvPr id="932" name="Google Shape;932;p10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088209" y="3723177"/>
            <a:ext cx="653100" cy="117566"/>
          </a:xfrm>
          <a:prstGeom prst="rect">
            <a:avLst/>
          </a:prstGeom>
          <a:noFill/>
          <a:ln>
            <a:noFill/>
          </a:ln>
        </p:spPr>
      </p:pic>
      <p:pic>
        <p:nvPicPr>
          <p:cNvPr id="933" name="Google Shape;933;p10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7351" y="4077134"/>
            <a:ext cx="718200" cy="106206"/>
          </a:xfrm>
          <a:prstGeom prst="rect">
            <a:avLst/>
          </a:prstGeom>
          <a:noFill/>
          <a:ln>
            <a:noFill/>
          </a:ln>
        </p:spPr>
      </p:pic>
      <p:pic>
        <p:nvPicPr>
          <p:cNvPr id="934" name="Google Shape;934;p10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51401" y="3913547"/>
            <a:ext cx="373250" cy="226658"/>
          </a:xfrm>
          <a:prstGeom prst="rect">
            <a:avLst/>
          </a:prstGeom>
          <a:noFill/>
          <a:ln>
            <a:noFill/>
          </a:ln>
        </p:spPr>
      </p:pic>
      <p:pic>
        <p:nvPicPr>
          <p:cNvPr id="935" name="Google Shape;935;p10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66521" y="4008910"/>
            <a:ext cx="399600" cy="242653"/>
          </a:xfrm>
          <a:prstGeom prst="rect">
            <a:avLst/>
          </a:prstGeom>
          <a:noFill/>
          <a:ln>
            <a:noFill/>
          </a:ln>
        </p:spPr>
      </p:pic>
      <p:pic>
        <p:nvPicPr>
          <p:cNvPr id="936" name="Google Shape;936;p10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37" name="Google Shape;937;p101"/>
          <p:cNvPicPr preferRelativeResize="0"/>
          <p:nvPr/>
        </p:nvPicPr>
        <p:blipFill rotWithShape="1">
          <a:blip r:embed="rId65" cstate="print">
            <a:alphaModFix/>
            <a:extLst>
              <a:ext uri="{28A0092B-C50C-407E-A947-70E740481C1C}">
                <a14:useLocalDpi xmlns:a14="http://schemas.microsoft.com/office/drawing/2010/main"/>
              </a:ext>
            </a:extLst>
          </a:blip>
          <a:srcRect r="-725"/>
          <a:stretch/>
        </p:blipFill>
        <p:spPr>
          <a:xfrm>
            <a:off x="2555651" y="3403527"/>
            <a:ext cx="602225" cy="187441"/>
          </a:xfrm>
          <a:prstGeom prst="rect">
            <a:avLst/>
          </a:prstGeom>
          <a:noFill/>
          <a:ln>
            <a:noFill/>
          </a:ln>
        </p:spPr>
      </p:pic>
      <p:pic>
        <p:nvPicPr>
          <p:cNvPr id="938" name="Google Shape;938;p10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457454" y="3729687"/>
            <a:ext cx="533400" cy="104545"/>
          </a:xfrm>
          <a:prstGeom prst="rect">
            <a:avLst/>
          </a:prstGeom>
          <a:noFill/>
          <a:ln>
            <a:noFill/>
          </a:ln>
        </p:spPr>
      </p:pic>
      <p:pic>
        <p:nvPicPr>
          <p:cNvPr id="939" name="Google Shape;939;p10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682113" y="3935632"/>
            <a:ext cx="399600" cy="182488"/>
          </a:xfrm>
          <a:prstGeom prst="rect">
            <a:avLst/>
          </a:prstGeom>
          <a:noFill/>
          <a:ln>
            <a:noFill/>
          </a:ln>
        </p:spPr>
      </p:pic>
      <p:pic>
        <p:nvPicPr>
          <p:cNvPr id="940" name="Google Shape;940;p10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41" name="Google Shape;941;p10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834700" y="3877391"/>
            <a:ext cx="399600" cy="298970"/>
          </a:xfrm>
          <a:prstGeom prst="rect">
            <a:avLst/>
          </a:prstGeom>
          <a:noFill/>
          <a:ln>
            <a:noFill/>
          </a:ln>
        </p:spPr>
      </p:pic>
      <p:pic>
        <p:nvPicPr>
          <p:cNvPr id="942" name="Google Shape;942;p10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09846" y="4406337"/>
            <a:ext cx="548700" cy="205763"/>
          </a:xfrm>
          <a:prstGeom prst="rect">
            <a:avLst/>
          </a:prstGeom>
          <a:noFill/>
          <a:ln>
            <a:noFill/>
          </a:ln>
        </p:spPr>
      </p:pic>
      <p:pic>
        <p:nvPicPr>
          <p:cNvPr id="943" name="Google Shape;943;p101"/>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8310926" y="4291764"/>
            <a:ext cx="373250" cy="276716"/>
          </a:xfrm>
          <a:prstGeom prst="rect">
            <a:avLst/>
          </a:prstGeom>
          <a:noFill/>
          <a:ln>
            <a:noFill/>
          </a:ln>
        </p:spPr>
      </p:pic>
      <p:pic>
        <p:nvPicPr>
          <p:cNvPr id="944" name="Google Shape;944;p101"/>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45" name="Google Shape;945;p101" descr="logo_ticketmaster-300x184.png"/>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233203" y="4453868"/>
            <a:ext cx="533400" cy="110700"/>
          </a:xfrm>
          <a:prstGeom prst="rect">
            <a:avLst/>
          </a:prstGeom>
          <a:noFill/>
          <a:ln>
            <a:noFill/>
          </a:ln>
        </p:spPr>
      </p:pic>
      <p:pic>
        <p:nvPicPr>
          <p:cNvPr id="946" name="Google Shape;946;p101"/>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4738641" y="4050624"/>
            <a:ext cx="461925" cy="159226"/>
          </a:xfrm>
          <a:prstGeom prst="rect">
            <a:avLst/>
          </a:prstGeom>
          <a:noFill/>
          <a:ln>
            <a:noFill/>
          </a:ln>
        </p:spPr>
      </p:pic>
      <p:pic>
        <p:nvPicPr>
          <p:cNvPr id="947" name="Google Shape;947;p10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709141" y="4004052"/>
            <a:ext cx="312325" cy="252369"/>
          </a:xfrm>
          <a:prstGeom prst="rect">
            <a:avLst/>
          </a:prstGeom>
          <a:noFill/>
          <a:ln>
            <a:noFill/>
          </a:ln>
        </p:spPr>
      </p:pic>
      <p:pic>
        <p:nvPicPr>
          <p:cNvPr id="948" name="Google Shape;948;p10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298691" y="3969849"/>
            <a:ext cx="312325" cy="320777"/>
          </a:xfrm>
          <a:prstGeom prst="rect">
            <a:avLst/>
          </a:prstGeom>
          <a:noFill/>
          <a:ln>
            <a:noFill/>
          </a:ln>
        </p:spPr>
      </p:pic>
      <p:pic>
        <p:nvPicPr>
          <p:cNvPr id="949" name="Google Shape;949;p10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530041" y="4068245"/>
            <a:ext cx="462000" cy="123984"/>
          </a:xfrm>
          <a:prstGeom prst="rect">
            <a:avLst/>
          </a:prstGeom>
          <a:noFill/>
          <a:ln>
            <a:noFill/>
          </a:ln>
        </p:spPr>
      </p:pic>
      <p:pic>
        <p:nvPicPr>
          <p:cNvPr id="950" name="Google Shape;950;p10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119591" y="4083188"/>
            <a:ext cx="312325" cy="94098"/>
          </a:xfrm>
          <a:prstGeom prst="rect">
            <a:avLst/>
          </a:prstGeom>
          <a:noFill/>
          <a:ln>
            <a:noFill/>
          </a:ln>
        </p:spPr>
      </p:pic>
      <p:pic>
        <p:nvPicPr>
          <p:cNvPr id="951" name="Google Shape;951;p10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090166" y="4064290"/>
            <a:ext cx="567900" cy="131893"/>
          </a:xfrm>
          <a:prstGeom prst="rect">
            <a:avLst/>
          </a:prstGeom>
          <a:noFill/>
          <a:ln>
            <a:noFill/>
          </a:ln>
        </p:spPr>
      </p:pic>
      <p:pic>
        <p:nvPicPr>
          <p:cNvPr id="952" name="Google Shape;952;p10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220729" y="2415641"/>
            <a:ext cx="548700" cy="548700"/>
          </a:xfrm>
          <a:prstGeom prst="rect">
            <a:avLst/>
          </a:prstGeom>
          <a:noFill/>
          <a:ln>
            <a:noFill/>
          </a:ln>
        </p:spPr>
      </p:pic>
      <p:pic>
        <p:nvPicPr>
          <p:cNvPr id="953" name="Google Shape;953;p10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700359" y="2430644"/>
            <a:ext cx="845700" cy="518693"/>
          </a:xfrm>
          <a:prstGeom prst="rect">
            <a:avLst/>
          </a:prstGeom>
          <a:noFill/>
          <a:ln>
            <a:noFill/>
          </a:ln>
        </p:spPr>
      </p:pic>
      <p:pic>
        <p:nvPicPr>
          <p:cNvPr id="954" name="Google Shape;954;p10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990026" y="2423102"/>
            <a:ext cx="714300" cy="533778"/>
          </a:xfrm>
          <a:prstGeom prst="rect">
            <a:avLst/>
          </a:prstGeom>
          <a:noFill/>
          <a:ln>
            <a:noFill/>
          </a:ln>
        </p:spPr>
      </p:pic>
      <p:pic>
        <p:nvPicPr>
          <p:cNvPr id="955" name="Google Shape;955;p101"/>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2281001" y="4370860"/>
            <a:ext cx="373250" cy="276716"/>
          </a:xfrm>
          <a:prstGeom prst="rect">
            <a:avLst/>
          </a:prstGeom>
          <a:noFill/>
          <a:ln>
            <a:noFill/>
          </a:ln>
        </p:spPr>
      </p:pic>
      <p:pic>
        <p:nvPicPr>
          <p:cNvPr id="956" name="Google Shape;956;p10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284976" y="3399604"/>
            <a:ext cx="635999" cy="195286"/>
          </a:xfrm>
          <a:prstGeom prst="rect">
            <a:avLst/>
          </a:prstGeom>
          <a:noFill/>
          <a:ln>
            <a:noFill/>
          </a:ln>
        </p:spPr>
      </p:pic>
      <p:pic>
        <p:nvPicPr>
          <p:cNvPr id="957" name="Google Shape;957;p101"/>
          <p:cNvPicPr preferRelativeResize="0"/>
          <p:nvPr/>
        </p:nvPicPr>
        <p:blipFill>
          <a:blip r:embed="rId84">
            <a:alphaModFix/>
          </a:blip>
          <a:stretch>
            <a:fillRect/>
          </a:stretch>
        </p:blipFill>
        <p:spPr>
          <a:xfrm>
            <a:off x="4815275" y="3317308"/>
            <a:ext cx="462000" cy="285600"/>
          </a:xfrm>
          <a:prstGeom prst="rect">
            <a:avLst/>
          </a:prstGeom>
          <a:noFill/>
          <a:ln>
            <a:noFill/>
          </a:ln>
        </p:spPr>
      </p:pic>
      <p:pic>
        <p:nvPicPr>
          <p:cNvPr id="958" name="Google Shape;958;p101"/>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657397" y="3725620"/>
            <a:ext cx="399599" cy="112679"/>
          </a:xfrm>
          <a:prstGeom prst="rect">
            <a:avLst/>
          </a:prstGeom>
          <a:noFill/>
          <a:ln>
            <a:noFill/>
          </a:ln>
        </p:spPr>
      </p:pic>
      <p:pic>
        <p:nvPicPr>
          <p:cNvPr id="959" name="Google Shape;959;p101"/>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141600" y="3386281"/>
            <a:ext cx="567900" cy="147653"/>
          </a:xfrm>
          <a:prstGeom prst="rect">
            <a:avLst/>
          </a:prstGeom>
          <a:noFill/>
          <a:ln>
            <a:noFill/>
          </a:ln>
        </p:spPr>
      </p:pic>
      <p:pic>
        <p:nvPicPr>
          <p:cNvPr id="960" name="Google Shape;960;p101"/>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6280174" y="3375104"/>
            <a:ext cx="548700" cy="170008"/>
          </a:xfrm>
          <a:prstGeom prst="rect">
            <a:avLst/>
          </a:prstGeom>
          <a:noFill/>
          <a:ln>
            <a:noFill/>
          </a:ln>
        </p:spPr>
      </p:pic>
      <p:pic>
        <p:nvPicPr>
          <p:cNvPr id="961" name="Google Shape;961;p10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383050" y="3377445"/>
            <a:ext cx="312325" cy="165325"/>
          </a:xfrm>
          <a:prstGeom prst="rect">
            <a:avLst/>
          </a:prstGeom>
          <a:noFill/>
          <a:ln>
            <a:noFill/>
          </a:ln>
        </p:spPr>
      </p:pic>
      <p:pic>
        <p:nvPicPr>
          <p:cNvPr id="962" name="Google Shape;962;p10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504825" y="3489873"/>
            <a:ext cx="503999" cy="157156"/>
          </a:xfrm>
          <a:prstGeom prst="rect">
            <a:avLst/>
          </a:prstGeom>
          <a:noFill/>
          <a:ln>
            <a:noFill/>
          </a:ln>
        </p:spPr>
      </p:pic>
      <p:pic>
        <p:nvPicPr>
          <p:cNvPr id="963" name="Google Shape;963;p101"/>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834351" y="4439194"/>
            <a:ext cx="636000" cy="140049"/>
          </a:xfrm>
          <a:prstGeom prst="rect">
            <a:avLst/>
          </a:prstGeom>
          <a:noFill/>
          <a:ln>
            <a:noFill/>
          </a:ln>
        </p:spPr>
      </p:pic>
    </p:spTree>
    <p:extLst>
      <p:ext uri="{BB962C8B-B14F-4D97-AF65-F5344CB8AC3E}">
        <p14:creationId xmlns:p14="http://schemas.microsoft.com/office/powerpoint/2010/main" val="17883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2"/>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270+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970" name="Google Shape;970;p102" descr="Codefresh logo.png"/>
          <p:cNvPicPr preferRelativeResize="0"/>
          <p:nvPr/>
        </p:nvPicPr>
        <p:blipFill rotWithShape="1">
          <a:blip r:embed="rId3" cstate="print">
            <a:alphaModFix/>
            <a:extLst>
              <a:ext uri="{28A0092B-C50C-407E-A947-70E740481C1C}">
                <a14:useLocalDpi xmlns:a14="http://schemas.microsoft.com/office/drawing/2010/main"/>
              </a:ext>
            </a:extLst>
          </a:blip>
          <a:srcRect l="14101" r="17008"/>
          <a:stretch/>
        </p:blipFill>
        <p:spPr>
          <a:xfrm>
            <a:off x="6168443" y="2502722"/>
            <a:ext cx="501900" cy="374748"/>
          </a:xfrm>
          <a:prstGeom prst="rect">
            <a:avLst/>
          </a:prstGeom>
          <a:noFill/>
          <a:ln>
            <a:noFill/>
          </a:ln>
        </p:spPr>
      </p:pic>
      <p:pic>
        <p:nvPicPr>
          <p:cNvPr id="971" name="Google Shape;971;p102" descr="AMIHAN LOGO-01.png"/>
          <p:cNvPicPr preferRelativeResize="0"/>
          <p:nvPr/>
        </p:nvPicPr>
        <p:blipFill rotWithShape="1">
          <a:blip r:embed="rId4">
            <a:alphaModFix/>
          </a:blip>
          <a:srcRect/>
          <a:stretch/>
        </p:blipFill>
        <p:spPr>
          <a:xfrm>
            <a:off x="5461696" y="857407"/>
            <a:ext cx="364500" cy="509700"/>
          </a:xfrm>
          <a:prstGeom prst="rect">
            <a:avLst/>
          </a:prstGeom>
          <a:noFill/>
          <a:ln>
            <a:noFill/>
          </a:ln>
        </p:spPr>
      </p:pic>
      <p:pic>
        <p:nvPicPr>
          <p:cNvPr id="972" name="Google Shape;972;p102" descr="GFLogo-Scaled.pn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679523" y="3997171"/>
            <a:ext cx="919200" cy="287100"/>
          </a:xfrm>
          <a:prstGeom prst="rect">
            <a:avLst/>
          </a:prstGeom>
          <a:noFill/>
          <a:ln>
            <a:noFill/>
          </a:ln>
        </p:spPr>
      </p:pic>
      <p:pic>
        <p:nvPicPr>
          <p:cNvPr id="973" name="Google Shape;973;p102" descr="logo_ebay-300x184.png"/>
          <p:cNvPicPr preferRelativeResize="0"/>
          <p:nvPr/>
        </p:nvPicPr>
        <p:blipFill rotWithShape="1">
          <a:blip r:embed="rId6">
            <a:alphaModFix/>
          </a:blip>
          <a:srcRect/>
          <a:stretch/>
        </p:blipFill>
        <p:spPr>
          <a:xfrm>
            <a:off x="3121746" y="3538411"/>
            <a:ext cx="446700" cy="274200"/>
          </a:xfrm>
          <a:prstGeom prst="rect">
            <a:avLst/>
          </a:prstGeom>
          <a:noFill/>
          <a:ln>
            <a:noFill/>
          </a:ln>
        </p:spPr>
      </p:pic>
      <p:pic>
        <p:nvPicPr>
          <p:cNvPr id="974" name="Google Shape;974;p102" descr="logo_goldmansachs-300x184.png"/>
          <p:cNvPicPr preferRelativeResize="0"/>
          <p:nvPr/>
        </p:nvPicPr>
        <p:blipFill rotWithShape="1">
          <a:blip r:embed="rId7">
            <a:alphaModFix/>
          </a:blip>
          <a:srcRect/>
          <a:stretch/>
        </p:blipFill>
        <p:spPr>
          <a:xfrm>
            <a:off x="5892702" y="3972571"/>
            <a:ext cx="548700" cy="336300"/>
          </a:xfrm>
          <a:prstGeom prst="rect">
            <a:avLst/>
          </a:prstGeom>
          <a:noFill/>
          <a:ln>
            <a:noFill/>
          </a:ln>
        </p:spPr>
      </p:pic>
      <p:pic>
        <p:nvPicPr>
          <p:cNvPr id="975" name="Google Shape;975;p102"/>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977424" y="977857"/>
            <a:ext cx="704700" cy="268800"/>
          </a:xfrm>
          <a:prstGeom prst="rect">
            <a:avLst/>
          </a:prstGeom>
          <a:noFill/>
          <a:ln>
            <a:noFill/>
          </a:ln>
        </p:spPr>
      </p:pic>
      <p:pic>
        <p:nvPicPr>
          <p:cNvPr id="976" name="Google Shape;976;p102" descr="Aporeto-01.png"/>
          <p:cNvPicPr preferRelativeResize="0"/>
          <p:nvPr/>
        </p:nvPicPr>
        <p:blipFill rotWithShape="1">
          <a:blip r:embed="rId9">
            <a:alphaModFix/>
          </a:blip>
          <a:srcRect/>
          <a:stretch/>
        </p:blipFill>
        <p:spPr>
          <a:xfrm>
            <a:off x="7774012" y="1010107"/>
            <a:ext cx="733500" cy="204300"/>
          </a:xfrm>
          <a:prstGeom prst="rect">
            <a:avLst/>
          </a:prstGeom>
          <a:noFill/>
          <a:ln>
            <a:noFill/>
          </a:ln>
        </p:spPr>
      </p:pic>
      <p:pic>
        <p:nvPicPr>
          <p:cNvPr id="977" name="Google Shape;977;p10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172520" y="2561096"/>
            <a:ext cx="743700" cy="258000"/>
          </a:xfrm>
          <a:prstGeom prst="rect">
            <a:avLst/>
          </a:prstGeom>
          <a:noFill/>
          <a:ln>
            <a:noFill/>
          </a:ln>
        </p:spPr>
      </p:pic>
      <p:pic>
        <p:nvPicPr>
          <p:cNvPr id="978" name="Google Shape;978;p102"/>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257" y="3045124"/>
            <a:ext cx="485700" cy="298500"/>
          </a:xfrm>
          <a:prstGeom prst="rect">
            <a:avLst/>
          </a:prstGeom>
          <a:noFill/>
          <a:ln>
            <a:noFill/>
          </a:ln>
        </p:spPr>
      </p:pic>
      <p:pic>
        <p:nvPicPr>
          <p:cNvPr id="979" name="Google Shape;979;p102"/>
          <p:cNvPicPr preferRelativeResize="0"/>
          <p:nvPr/>
        </p:nvPicPr>
        <p:blipFill rotWithShape="1">
          <a:blip r:embed="rId12">
            <a:alphaModFix/>
          </a:blip>
          <a:srcRect/>
          <a:stretch/>
        </p:blipFill>
        <p:spPr>
          <a:xfrm>
            <a:off x="1971760" y="2996374"/>
            <a:ext cx="645000" cy="396000"/>
          </a:xfrm>
          <a:prstGeom prst="rect">
            <a:avLst/>
          </a:prstGeom>
          <a:noFill/>
          <a:ln>
            <a:noFill/>
          </a:ln>
        </p:spPr>
      </p:pic>
      <p:pic>
        <p:nvPicPr>
          <p:cNvPr id="980" name="Google Shape;980;p102" descr="logo-1.png"/>
          <p:cNvPicPr preferRelativeResize="0"/>
          <p:nvPr/>
        </p:nvPicPr>
        <p:blipFill rotWithShape="1">
          <a:blip r:embed="rId13">
            <a:alphaModFix/>
          </a:blip>
          <a:srcRect/>
          <a:stretch/>
        </p:blipFill>
        <p:spPr>
          <a:xfrm>
            <a:off x="5719034" y="1949209"/>
            <a:ext cx="403200" cy="398100"/>
          </a:xfrm>
          <a:prstGeom prst="rect">
            <a:avLst/>
          </a:prstGeom>
          <a:noFill/>
          <a:ln>
            <a:noFill/>
          </a:ln>
        </p:spPr>
      </p:pic>
      <p:pic>
        <p:nvPicPr>
          <p:cNvPr id="981" name="Google Shape;981;p102"/>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679678" y="997657"/>
            <a:ext cx="743700" cy="229200"/>
          </a:xfrm>
          <a:prstGeom prst="rect">
            <a:avLst/>
          </a:prstGeom>
          <a:noFill/>
          <a:ln>
            <a:noFill/>
          </a:ln>
        </p:spPr>
      </p:pic>
      <p:pic>
        <p:nvPicPr>
          <p:cNvPr id="982" name="Google Shape;982;p10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054577" y="3486361"/>
            <a:ext cx="501900" cy="378300"/>
          </a:xfrm>
          <a:prstGeom prst="rect">
            <a:avLst/>
          </a:prstGeom>
          <a:noFill/>
          <a:ln>
            <a:noFill/>
          </a:ln>
        </p:spPr>
      </p:pic>
      <p:pic>
        <p:nvPicPr>
          <p:cNvPr id="983" name="Google Shape;983;p102" descr="csm_Logo_Gronau_0c303da688.jpg"/>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1162" y="4422804"/>
            <a:ext cx="540900" cy="396000"/>
          </a:xfrm>
          <a:prstGeom prst="rect">
            <a:avLst/>
          </a:prstGeom>
          <a:noFill/>
          <a:ln>
            <a:noFill/>
          </a:ln>
        </p:spPr>
      </p:pic>
      <p:pic>
        <p:nvPicPr>
          <p:cNvPr id="984" name="Google Shape;984;p10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900070" y="1450427"/>
            <a:ext cx="540779" cy="302723"/>
          </a:xfrm>
          <a:prstGeom prst="rect">
            <a:avLst/>
          </a:prstGeom>
          <a:noFill/>
          <a:ln>
            <a:noFill/>
          </a:ln>
        </p:spPr>
      </p:pic>
      <p:pic>
        <p:nvPicPr>
          <p:cNvPr id="985" name="Google Shape;985;p10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763613" y="3507014"/>
            <a:ext cx="414900" cy="336994"/>
          </a:xfrm>
          <a:prstGeom prst="rect">
            <a:avLst/>
          </a:prstGeom>
          <a:noFill/>
          <a:ln>
            <a:noFill/>
          </a:ln>
        </p:spPr>
      </p:pic>
      <p:pic>
        <p:nvPicPr>
          <p:cNvPr id="986" name="Google Shape;986;p102"/>
          <p:cNvPicPr preferRelativeResize="0"/>
          <p:nvPr/>
        </p:nvPicPr>
        <p:blipFill rotWithShape="1">
          <a:blip r:embed="rId19" cstate="print">
            <a:alphaModFix/>
            <a:extLst>
              <a:ext uri="{28A0092B-C50C-407E-A947-70E740481C1C}">
                <a14:useLocalDpi xmlns:a14="http://schemas.microsoft.com/office/drawing/2010/main"/>
              </a:ext>
            </a:extLst>
          </a:blip>
          <a:srcRect l="-4624"/>
          <a:stretch/>
        </p:blipFill>
        <p:spPr>
          <a:xfrm>
            <a:off x="2758844" y="3997981"/>
            <a:ext cx="733500" cy="285481"/>
          </a:xfrm>
          <a:prstGeom prst="rect">
            <a:avLst/>
          </a:prstGeom>
          <a:noFill/>
          <a:ln>
            <a:noFill/>
          </a:ln>
        </p:spPr>
      </p:pic>
      <p:pic>
        <p:nvPicPr>
          <p:cNvPr id="987" name="Google Shape;987;p10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652464" y="3974895"/>
            <a:ext cx="540775" cy="331654"/>
          </a:xfrm>
          <a:prstGeom prst="rect">
            <a:avLst/>
          </a:prstGeom>
          <a:noFill/>
          <a:ln>
            <a:noFill/>
          </a:ln>
        </p:spPr>
      </p:pic>
      <p:pic>
        <p:nvPicPr>
          <p:cNvPr id="988" name="Google Shape;988;p10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88389" y="4466885"/>
            <a:ext cx="501900" cy="307838"/>
          </a:xfrm>
          <a:prstGeom prst="rect">
            <a:avLst/>
          </a:prstGeom>
          <a:noFill/>
          <a:ln>
            <a:noFill/>
          </a:ln>
        </p:spPr>
      </p:pic>
      <p:pic>
        <p:nvPicPr>
          <p:cNvPr id="989" name="Google Shape;989;p10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999182" y="4018780"/>
            <a:ext cx="733400" cy="243884"/>
          </a:xfrm>
          <a:prstGeom prst="rect">
            <a:avLst/>
          </a:prstGeom>
          <a:noFill/>
          <a:ln>
            <a:noFill/>
          </a:ln>
        </p:spPr>
      </p:pic>
      <p:pic>
        <p:nvPicPr>
          <p:cNvPr id="990" name="Google Shape;990;p10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53359" y="3924295"/>
            <a:ext cx="485702" cy="432853"/>
          </a:xfrm>
          <a:prstGeom prst="rect">
            <a:avLst/>
          </a:prstGeom>
          <a:noFill/>
          <a:ln>
            <a:noFill/>
          </a:ln>
        </p:spPr>
      </p:pic>
      <p:pic>
        <p:nvPicPr>
          <p:cNvPr id="991" name="Google Shape;991;p10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005915" y="4401219"/>
            <a:ext cx="614825" cy="439171"/>
          </a:xfrm>
          <a:prstGeom prst="rect">
            <a:avLst/>
          </a:prstGeom>
          <a:noFill/>
          <a:ln>
            <a:noFill/>
          </a:ln>
        </p:spPr>
      </p:pic>
      <p:pic>
        <p:nvPicPr>
          <p:cNvPr id="992" name="Google Shape;992;p102" descr="CV-logo-stacked.png"/>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445068" y="2476628"/>
            <a:ext cx="548700" cy="426937"/>
          </a:xfrm>
          <a:prstGeom prst="rect">
            <a:avLst/>
          </a:prstGeom>
          <a:noFill/>
          <a:ln>
            <a:noFill/>
          </a:ln>
        </p:spPr>
      </p:pic>
      <p:pic>
        <p:nvPicPr>
          <p:cNvPr id="993" name="Google Shape;993;p102" descr="logo-name-vertical.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729113" y="3986794"/>
            <a:ext cx="614700" cy="307854"/>
          </a:xfrm>
          <a:prstGeom prst="rect">
            <a:avLst/>
          </a:prstGeom>
          <a:noFill/>
          <a:ln>
            <a:noFill/>
          </a:ln>
        </p:spPr>
      </p:pic>
      <p:pic>
        <p:nvPicPr>
          <p:cNvPr id="994" name="Google Shape;994;p102" descr="grafana_labs_logo.png"/>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01523" y="4060922"/>
            <a:ext cx="967470" cy="159600"/>
          </a:xfrm>
          <a:prstGeom prst="rect">
            <a:avLst/>
          </a:prstGeom>
          <a:noFill/>
          <a:ln>
            <a:noFill/>
          </a:ln>
        </p:spPr>
      </p:pic>
      <p:pic>
        <p:nvPicPr>
          <p:cNvPr id="995" name="Google Shape;995;p10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852" y="1518121"/>
            <a:ext cx="710800" cy="167335"/>
          </a:xfrm>
          <a:prstGeom prst="rect">
            <a:avLst/>
          </a:prstGeom>
          <a:noFill/>
          <a:ln>
            <a:noFill/>
          </a:ln>
        </p:spPr>
      </p:pic>
      <p:pic>
        <p:nvPicPr>
          <p:cNvPr id="996" name="Google Shape;996;p102" descr="unnamed.png"/>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827066" y="4503526"/>
            <a:ext cx="540774" cy="234556"/>
          </a:xfrm>
          <a:prstGeom prst="rect">
            <a:avLst/>
          </a:prstGeom>
          <a:noFill/>
          <a:ln>
            <a:noFill/>
          </a:ln>
        </p:spPr>
      </p:pic>
      <p:pic>
        <p:nvPicPr>
          <p:cNvPr id="997" name="Google Shape;997;p102" descr="Pasted image at 2017_11_14 03_28 PM.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031437" y="3006999"/>
            <a:ext cx="364452" cy="374749"/>
          </a:xfrm>
          <a:prstGeom prst="rect">
            <a:avLst/>
          </a:prstGeom>
          <a:noFill/>
          <a:ln>
            <a:noFill/>
          </a:ln>
        </p:spPr>
      </p:pic>
      <p:pic>
        <p:nvPicPr>
          <p:cNvPr id="998" name="Google Shape;998;p102" descr="Datawire.png"/>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460023" y="3060332"/>
            <a:ext cx="794400" cy="268084"/>
          </a:xfrm>
          <a:prstGeom prst="rect">
            <a:avLst/>
          </a:prstGeom>
          <a:noFill/>
          <a:ln>
            <a:noFill/>
          </a:ln>
        </p:spPr>
      </p:pic>
      <p:pic>
        <p:nvPicPr>
          <p:cNvPr id="999" name="Google Shape;999;p10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154953" y="3976936"/>
            <a:ext cx="364450" cy="327571"/>
          </a:xfrm>
          <a:prstGeom prst="rect">
            <a:avLst/>
          </a:prstGeom>
          <a:noFill/>
          <a:ln>
            <a:noFill/>
          </a:ln>
        </p:spPr>
      </p:pic>
      <p:pic>
        <p:nvPicPr>
          <p:cNvPr id="1000" name="Google Shape;1000;p10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49741" y="4438579"/>
            <a:ext cx="364450" cy="364450"/>
          </a:xfrm>
          <a:prstGeom prst="rect">
            <a:avLst/>
          </a:prstGeom>
          <a:noFill/>
          <a:ln>
            <a:noFill/>
          </a:ln>
        </p:spPr>
      </p:pic>
      <p:pic>
        <p:nvPicPr>
          <p:cNvPr id="1001" name="Google Shape;1001;p10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51091" y="3109519"/>
            <a:ext cx="743700" cy="169710"/>
          </a:xfrm>
          <a:prstGeom prst="rect">
            <a:avLst/>
          </a:prstGeom>
          <a:noFill/>
          <a:ln>
            <a:noFill/>
          </a:ln>
        </p:spPr>
      </p:pic>
      <p:pic>
        <p:nvPicPr>
          <p:cNvPr id="1002" name="Google Shape;1002;p10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732388" y="3452110"/>
            <a:ext cx="446801" cy="446800"/>
          </a:xfrm>
          <a:prstGeom prst="rect">
            <a:avLst/>
          </a:prstGeom>
          <a:noFill/>
          <a:ln>
            <a:noFill/>
          </a:ln>
        </p:spPr>
      </p:pic>
      <p:pic>
        <p:nvPicPr>
          <p:cNvPr id="1003" name="Google Shape;1003;p10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296072" y="2610133"/>
            <a:ext cx="819075" cy="159925"/>
          </a:xfrm>
          <a:prstGeom prst="rect">
            <a:avLst/>
          </a:prstGeom>
          <a:noFill/>
          <a:ln>
            <a:noFill/>
          </a:ln>
        </p:spPr>
      </p:pic>
      <p:pic>
        <p:nvPicPr>
          <p:cNvPr id="1004" name="Google Shape;1004;p10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694087" y="1966009"/>
            <a:ext cx="364500" cy="364500"/>
          </a:xfrm>
          <a:prstGeom prst="rect">
            <a:avLst/>
          </a:prstGeom>
          <a:noFill/>
          <a:ln>
            <a:noFill/>
          </a:ln>
        </p:spPr>
      </p:pic>
      <p:pic>
        <p:nvPicPr>
          <p:cNvPr id="1005" name="Google Shape;1005;p10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092856" y="1000468"/>
            <a:ext cx="710800" cy="223577"/>
          </a:xfrm>
          <a:prstGeom prst="rect">
            <a:avLst/>
          </a:prstGeom>
          <a:noFill/>
          <a:ln>
            <a:noFill/>
          </a:ln>
        </p:spPr>
      </p:pic>
      <p:pic>
        <p:nvPicPr>
          <p:cNvPr id="1006" name="Google Shape;1006;p10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5164" y="2584790"/>
            <a:ext cx="743700" cy="210612"/>
          </a:xfrm>
          <a:prstGeom prst="rect">
            <a:avLst/>
          </a:prstGeom>
          <a:noFill/>
          <a:ln>
            <a:noFill/>
          </a:ln>
        </p:spPr>
      </p:pic>
      <p:pic>
        <p:nvPicPr>
          <p:cNvPr id="1007" name="Google Shape;1007;p10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917590" y="910519"/>
            <a:ext cx="670200" cy="403475"/>
          </a:xfrm>
          <a:prstGeom prst="rect">
            <a:avLst/>
          </a:prstGeom>
          <a:noFill/>
          <a:ln>
            <a:noFill/>
          </a:ln>
        </p:spPr>
      </p:pic>
      <p:pic>
        <p:nvPicPr>
          <p:cNvPr id="1008" name="Google Shape;1008;p10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5632" y="4053394"/>
            <a:ext cx="919200" cy="174655"/>
          </a:xfrm>
          <a:prstGeom prst="rect">
            <a:avLst/>
          </a:prstGeom>
          <a:noFill/>
          <a:ln>
            <a:noFill/>
          </a:ln>
        </p:spPr>
      </p:pic>
      <p:pic>
        <p:nvPicPr>
          <p:cNvPr id="1009" name="Google Shape;1009;p10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849095" y="2524484"/>
            <a:ext cx="540775" cy="331225"/>
          </a:xfrm>
          <a:prstGeom prst="rect">
            <a:avLst/>
          </a:prstGeom>
          <a:noFill/>
          <a:ln>
            <a:noFill/>
          </a:ln>
        </p:spPr>
      </p:pic>
      <p:pic>
        <p:nvPicPr>
          <p:cNvPr id="1010" name="Google Shape;1010;p102"/>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6524192" y="4491523"/>
            <a:ext cx="704700" cy="258563"/>
          </a:xfrm>
          <a:prstGeom prst="rect">
            <a:avLst/>
          </a:prstGeom>
          <a:noFill/>
          <a:ln>
            <a:noFill/>
          </a:ln>
        </p:spPr>
      </p:pic>
      <p:pic>
        <p:nvPicPr>
          <p:cNvPr id="1011" name="Google Shape;1011;p10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358926" y="3026335"/>
            <a:ext cx="548700" cy="336079"/>
          </a:xfrm>
          <a:prstGeom prst="rect">
            <a:avLst/>
          </a:prstGeom>
          <a:noFill/>
          <a:ln>
            <a:noFill/>
          </a:ln>
        </p:spPr>
      </p:pic>
      <p:pic>
        <p:nvPicPr>
          <p:cNvPr id="1012" name="Google Shape;1012;p102"/>
          <p:cNvPicPr preferRelativeResize="0"/>
          <p:nvPr/>
        </p:nvPicPr>
        <p:blipFill rotWithShape="1">
          <a:blip r:embed="rId45">
            <a:alphaModFix/>
          </a:blip>
          <a:srcRect/>
          <a:stretch/>
        </p:blipFill>
        <p:spPr>
          <a:xfrm>
            <a:off x="7435218" y="4425954"/>
            <a:ext cx="636000" cy="389700"/>
          </a:xfrm>
          <a:prstGeom prst="rect">
            <a:avLst/>
          </a:prstGeom>
          <a:noFill/>
          <a:ln>
            <a:noFill/>
          </a:ln>
        </p:spPr>
      </p:pic>
      <p:pic>
        <p:nvPicPr>
          <p:cNvPr id="1013" name="Google Shape;1013;p102" descr="unnamed.png"/>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277545" y="4525458"/>
            <a:ext cx="794400" cy="190692"/>
          </a:xfrm>
          <a:prstGeom prst="rect">
            <a:avLst/>
          </a:prstGeom>
          <a:noFill/>
          <a:ln>
            <a:noFill/>
          </a:ln>
        </p:spPr>
      </p:pic>
      <p:pic>
        <p:nvPicPr>
          <p:cNvPr id="1014" name="Google Shape;1014;p10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895544" y="910356"/>
            <a:ext cx="414900" cy="403802"/>
          </a:xfrm>
          <a:prstGeom prst="rect">
            <a:avLst/>
          </a:prstGeom>
          <a:noFill/>
          <a:ln>
            <a:noFill/>
          </a:ln>
        </p:spPr>
      </p:pic>
      <p:pic>
        <p:nvPicPr>
          <p:cNvPr id="1015" name="Google Shape;1015;p10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717616" y="2525494"/>
            <a:ext cx="548700" cy="329204"/>
          </a:xfrm>
          <a:prstGeom prst="rect">
            <a:avLst/>
          </a:prstGeom>
          <a:noFill/>
          <a:ln>
            <a:noFill/>
          </a:ln>
        </p:spPr>
      </p:pic>
      <p:pic>
        <p:nvPicPr>
          <p:cNvPr id="1016" name="Google Shape;1016;p10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574166" y="4529326"/>
            <a:ext cx="743700" cy="182957"/>
          </a:xfrm>
          <a:prstGeom prst="rect">
            <a:avLst/>
          </a:prstGeom>
          <a:noFill/>
          <a:ln>
            <a:noFill/>
          </a:ln>
        </p:spPr>
      </p:pic>
      <p:pic>
        <p:nvPicPr>
          <p:cNvPr id="1017" name="Google Shape;1017;p102"/>
          <p:cNvPicPr preferRelativeResize="0"/>
          <p:nvPr/>
        </p:nvPicPr>
        <p:blipFill rotWithShape="1">
          <a:blip r:embed="rId50" cstate="print">
            <a:alphaModFix/>
            <a:extLst>
              <a:ext uri="{28A0092B-C50C-407E-A947-70E740481C1C}">
                <a14:useLocalDpi xmlns:a14="http://schemas.microsoft.com/office/drawing/2010/main"/>
              </a:ext>
            </a:extLst>
          </a:blip>
          <a:srcRect r="-725"/>
          <a:stretch/>
        </p:blipFill>
        <p:spPr>
          <a:xfrm>
            <a:off x="5785891" y="3118779"/>
            <a:ext cx="485700" cy="151190"/>
          </a:xfrm>
          <a:prstGeom prst="rect">
            <a:avLst/>
          </a:prstGeom>
          <a:noFill/>
          <a:ln>
            <a:noFill/>
          </a:ln>
        </p:spPr>
      </p:pic>
      <p:pic>
        <p:nvPicPr>
          <p:cNvPr id="1018" name="Google Shape;1018;p102"/>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92300" y="986587"/>
            <a:ext cx="733401" cy="251339"/>
          </a:xfrm>
          <a:prstGeom prst="rect">
            <a:avLst/>
          </a:prstGeom>
          <a:noFill/>
          <a:ln>
            <a:noFill/>
          </a:ln>
        </p:spPr>
      </p:pic>
      <p:pic>
        <p:nvPicPr>
          <p:cNvPr id="1019" name="Google Shape;1019;p102"/>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1496615" y="4403926"/>
            <a:ext cx="446800" cy="433756"/>
          </a:xfrm>
          <a:prstGeom prst="rect">
            <a:avLst/>
          </a:prstGeom>
          <a:noFill/>
          <a:ln>
            <a:noFill/>
          </a:ln>
        </p:spPr>
      </p:pic>
      <p:pic>
        <p:nvPicPr>
          <p:cNvPr id="1020" name="Google Shape;1020;p10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515267" y="913113"/>
            <a:ext cx="485700" cy="398288"/>
          </a:xfrm>
          <a:prstGeom prst="rect">
            <a:avLst/>
          </a:prstGeom>
          <a:noFill/>
          <a:ln>
            <a:noFill/>
          </a:ln>
        </p:spPr>
      </p:pic>
      <p:pic>
        <p:nvPicPr>
          <p:cNvPr id="1021" name="Google Shape;1021;p102" descr="C1_Core_NG_RGB_R-01.png"/>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076283" y="1974559"/>
            <a:ext cx="614700" cy="347400"/>
          </a:xfrm>
          <a:prstGeom prst="rect">
            <a:avLst/>
          </a:prstGeom>
          <a:noFill/>
          <a:ln>
            <a:noFill/>
          </a:ln>
        </p:spPr>
      </p:pic>
      <p:pic>
        <p:nvPicPr>
          <p:cNvPr id="1022" name="Google Shape;1022;p102"/>
          <p:cNvPicPr preferRelativeResize="0"/>
          <p:nvPr/>
        </p:nvPicPr>
        <p:blipFill rotWithShape="1">
          <a:blip r:embed="rId55">
            <a:alphaModFix/>
          </a:blip>
          <a:srcRect/>
          <a:stretch/>
        </p:blipFill>
        <p:spPr>
          <a:xfrm>
            <a:off x="4289766" y="1452989"/>
            <a:ext cx="485700" cy="297600"/>
          </a:xfrm>
          <a:prstGeom prst="rect">
            <a:avLst/>
          </a:prstGeom>
          <a:noFill/>
          <a:ln>
            <a:noFill/>
          </a:ln>
        </p:spPr>
      </p:pic>
      <p:pic>
        <p:nvPicPr>
          <p:cNvPr id="1023" name="Google Shape;1023;p10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3932" y="2063635"/>
            <a:ext cx="733500" cy="169248"/>
          </a:xfrm>
          <a:prstGeom prst="rect">
            <a:avLst/>
          </a:prstGeom>
          <a:noFill/>
          <a:ln>
            <a:noFill/>
          </a:ln>
        </p:spPr>
      </p:pic>
      <p:pic>
        <p:nvPicPr>
          <p:cNvPr id="1024" name="Google Shape;1024;p102" descr="Screen Shot 2017-11-03 at 9.33.18 AM.png"/>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600733" y="1386074"/>
            <a:ext cx="614824" cy="431428"/>
          </a:xfrm>
          <a:prstGeom prst="rect">
            <a:avLst/>
          </a:prstGeom>
          <a:noFill/>
          <a:ln>
            <a:noFill/>
          </a:ln>
        </p:spPr>
      </p:pic>
      <p:pic>
        <p:nvPicPr>
          <p:cNvPr id="1025" name="Google Shape;1025;p10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004045" y="1970337"/>
            <a:ext cx="446785" cy="355844"/>
          </a:xfrm>
          <a:prstGeom prst="rect">
            <a:avLst/>
          </a:prstGeom>
          <a:noFill/>
          <a:ln>
            <a:noFill/>
          </a:ln>
        </p:spPr>
      </p:pic>
      <p:pic>
        <p:nvPicPr>
          <p:cNvPr id="1026" name="Google Shape;1026;p102"/>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6327122" y="1497231"/>
            <a:ext cx="540775" cy="209115"/>
          </a:xfrm>
          <a:prstGeom prst="rect">
            <a:avLst/>
          </a:prstGeom>
          <a:noFill/>
          <a:ln>
            <a:noFill/>
          </a:ln>
        </p:spPr>
      </p:pic>
      <p:pic>
        <p:nvPicPr>
          <p:cNvPr id="1027" name="Google Shape;1027;p10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897596" y="2053998"/>
            <a:ext cx="614825" cy="188521"/>
          </a:xfrm>
          <a:prstGeom prst="rect">
            <a:avLst/>
          </a:prstGeom>
          <a:noFill/>
          <a:ln>
            <a:noFill/>
          </a:ln>
        </p:spPr>
      </p:pic>
      <p:pic>
        <p:nvPicPr>
          <p:cNvPr id="1028" name="Google Shape;1028;p10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570268" y="1491897"/>
            <a:ext cx="614825" cy="219782"/>
          </a:xfrm>
          <a:prstGeom prst="rect">
            <a:avLst/>
          </a:prstGeom>
          <a:noFill/>
          <a:ln>
            <a:noFill/>
          </a:ln>
        </p:spPr>
      </p:pic>
      <p:pic>
        <p:nvPicPr>
          <p:cNvPr id="1029" name="Google Shape;1029;p102"/>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649003" y="1495143"/>
            <a:ext cx="548700" cy="213291"/>
          </a:xfrm>
          <a:prstGeom prst="rect">
            <a:avLst/>
          </a:prstGeom>
          <a:noFill/>
          <a:ln>
            <a:noFill/>
          </a:ln>
        </p:spPr>
      </p:pic>
      <p:pic>
        <p:nvPicPr>
          <p:cNvPr id="1030" name="Google Shape;1030;p10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114130" y="1448091"/>
            <a:ext cx="501900" cy="307394"/>
          </a:xfrm>
          <a:prstGeom prst="rect">
            <a:avLst/>
          </a:prstGeom>
          <a:noFill/>
          <a:ln>
            <a:noFill/>
          </a:ln>
        </p:spPr>
      </p:pic>
      <p:pic>
        <p:nvPicPr>
          <p:cNvPr id="1031" name="Google Shape;1031;p10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2525157" y="1957501"/>
            <a:ext cx="663900" cy="381517"/>
          </a:xfrm>
          <a:prstGeom prst="rect">
            <a:avLst/>
          </a:prstGeom>
          <a:noFill/>
          <a:ln>
            <a:noFill/>
          </a:ln>
        </p:spPr>
      </p:pic>
      <p:pic>
        <p:nvPicPr>
          <p:cNvPr id="1032" name="Google Shape;1032;p10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436880" y="3486907"/>
            <a:ext cx="446800" cy="377207"/>
          </a:xfrm>
          <a:prstGeom prst="rect">
            <a:avLst/>
          </a:prstGeom>
          <a:noFill/>
          <a:ln>
            <a:noFill/>
          </a:ln>
        </p:spPr>
      </p:pic>
      <p:pic>
        <p:nvPicPr>
          <p:cNvPr id="1033" name="Google Shape;1033;p102"/>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2241135" y="3556055"/>
            <a:ext cx="704700" cy="238911"/>
          </a:xfrm>
          <a:prstGeom prst="rect">
            <a:avLst/>
          </a:prstGeom>
          <a:noFill/>
          <a:ln>
            <a:noFill/>
          </a:ln>
        </p:spPr>
      </p:pic>
      <p:pic>
        <p:nvPicPr>
          <p:cNvPr id="1034" name="Google Shape;1034;p10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54424" y="3540469"/>
            <a:ext cx="710800" cy="270084"/>
          </a:xfrm>
          <a:prstGeom prst="rect">
            <a:avLst/>
          </a:prstGeom>
          <a:noFill/>
          <a:ln>
            <a:noFill/>
          </a:ln>
        </p:spPr>
      </p:pic>
      <p:pic>
        <p:nvPicPr>
          <p:cNvPr id="1035" name="Google Shape;1035;p102"/>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6328847" y="1886654"/>
            <a:ext cx="485700" cy="523210"/>
          </a:xfrm>
          <a:prstGeom prst="rect">
            <a:avLst/>
          </a:prstGeom>
          <a:noFill/>
          <a:ln>
            <a:noFill/>
          </a:ln>
        </p:spPr>
      </p:pic>
      <p:pic>
        <p:nvPicPr>
          <p:cNvPr id="1036" name="Google Shape;1036;p10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21160" y="1846721"/>
            <a:ext cx="614701" cy="603075"/>
          </a:xfrm>
          <a:prstGeom prst="rect">
            <a:avLst/>
          </a:prstGeom>
          <a:noFill/>
          <a:ln>
            <a:noFill/>
          </a:ln>
        </p:spPr>
      </p:pic>
      <p:pic>
        <p:nvPicPr>
          <p:cNvPr id="1037" name="Google Shape;1037;p102"/>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5637" y="2487272"/>
            <a:ext cx="540775" cy="405647"/>
          </a:xfrm>
          <a:prstGeom prst="rect">
            <a:avLst/>
          </a:prstGeom>
          <a:noFill/>
          <a:ln>
            <a:noFill/>
          </a:ln>
        </p:spPr>
      </p:pic>
      <p:pic>
        <p:nvPicPr>
          <p:cNvPr id="1038" name="Google Shape;1038;p10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581174" y="3117314"/>
            <a:ext cx="501900" cy="154121"/>
          </a:xfrm>
          <a:prstGeom prst="rect">
            <a:avLst/>
          </a:prstGeom>
          <a:noFill/>
          <a:ln>
            <a:noFill/>
          </a:ln>
        </p:spPr>
      </p:pic>
      <p:pic>
        <p:nvPicPr>
          <p:cNvPr id="1039" name="Google Shape;1039;p10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02140" y="2936289"/>
            <a:ext cx="414900" cy="516170"/>
          </a:xfrm>
          <a:prstGeom prst="rect">
            <a:avLst/>
          </a:prstGeom>
          <a:noFill/>
          <a:ln>
            <a:noFill/>
          </a:ln>
        </p:spPr>
      </p:pic>
      <p:pic>
        <p:nvPicPr>
          <p:cNvPr id="1040" name="Google Shape;1040;p102"/>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657443" y="1847788"/>
            <a:ext cx="661100" cy="600943"/>
          </a:xfrm>
          <a:prstGeom prst="rect">
            <a:avLst/>
          </a:prstGeom>
          <a:noFill/>
          <a:ln>
            <a:noFill/>
          </a:ln>
        </p:spPr>
      </p:pic>
      <p:pic>
        <p:nvPicPr>
          <p:cNvPr id="1041" name="Google Shape;1041;p10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744357" y="3572987"/>
            <a:ext cx="704700" cy="205048"/>
          </a:xfrm>
          <a:prstGeom prst="rect">
            <a:avLst/>
          </a:prstGeom>
          <a:noFill/>
          <a:ln>
            <a:noFill/>
          </a:ln>
        </p:spPr>
      </p:pic>
      <p:pic>
        <p:nvPicPr>
          <p:cNvPr id="1042" name="Google Shape;1042;p10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318557" y="2963399"/>
            <a:ext cx="403200" cy="461950"/>
          </a:xfrm>
          <a:prstGeom prst="rect">
            <a:avLst/>
          </a:prstGeom>
          <a:noFill/>
          <a:ln>
            <a:noFill/>
          </a:ln>
        </p:spPr>
      </p:pic>
      <p:pic>
        <p:nvPicPr>
          <p:cNvPr id="1043" name="Google Shape;1043;p10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68622" y="2469719"/>
            <a:ext cx="548698" cy="440754"/>
          </a:xfrm>
          <a:prstGeom prst="rect">
            <a:avLst/>
          </a:prstGeom>
          <a:noFill/>
          <a:ln>
            <a:noFill/>
          </a:ln>
        </p:spPr>
      </p:pic>
      <p:pic>
        <p:nvPicPr>
          <p:cNvPr id="1044" name="Google Shape;1044;p10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842474" y="2027662"/>
            <a:ext cx="645000" cy="241193"/>
          </a:xfrm>
          <a:prstGeom prst="rect">
            <a:avLst/>
          </a:prstGeom>
          <a:noFill/>
          <a:ln>
            <a:noFill/>
          </a:ln>
        </p:spPr>
      </p:pic>
      <p:pic>
        <p:nvPicPr>
          <p:cNvPr id="1045" name="Google Shape;1045;p10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335725" y="3135683"/>
            <a:ext cx="819075" cy="117383"/>
          </a:xfrm>
          <a:prstGeom prst="rect">
            <a:avLst/>
          </a:prstGeom>
          <a:noFill/>
          <a:ln>
            <a:noFill/>
          </a:ln>
        </p:spPr>
      </p:pic>
      <p:pic>
        <p:nvPicPr>
          <p:cNvPr id="1046" name="Google Shape;1046;p102"/>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218934" y="3085881"/>
            <a:ext cx="819071" cy="216987"/>
          </a:xfrm>
          <a:prstGeom prst="rect">
            <a:avLst/>
          </a:prstGeom>
          <a:noFill/>
          <a:ln>
            <a:noFill/>
          </a:ln>
        </p:spPr>
      </p:pic>
      <p:pic>
        <p:nvPicPr>
          <p:cNvPr id="1047" name="Google Shape;1047;p102"/>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564103" y="3000469"/>
            <a:ext cx="403200" cy="387810"/>
          </a:xfrm>
          <a:prstGeom prst="rect">
            <a:avLst/>
          </a:prstGeom>
          <a:noFill/>
          <a:ln>
            <a:noFill/>
          </a:ln>
        </p:spPr>
      </p:pic>
      <p:pic>
        <p:nvPicPr>
          <p:cNvPr id="1048" name="Google Shape;1048;p10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599401" y="861295"/>
            <a:ext cx="501900" cy="501924"/>
          </a:xfrm>
          <a:prstGeom prst="rect">
            <a:avLst/>
          </a:prstGeom>
          <a:noFill/>
          <a:ln>
            <a:noFill/>
          </a:ln>
        </p:spPr>
      </p:pic>
      <p:pic>
        <p:nvPicPr>
          <p:cNvPr id="1049" name="Google Shape;1049;p102"/>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3395670" y="1925114"/>
            <a:ext cx="474000" cy="446290"/>
          </a:xfrm>
          <a:prstGeom prst="rect">
            <a:avLst/>
          </a:prstGeom>
          <a:noFill/>
          <a:ln>
            <a:noFill/>
          </a:ln>
        </p:spPr>
      </p:pic>
      <p:pic>
        <p:nvPicPr>
          <p:cNvPr id="1050" name="Google Shape;1050;p10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624968" y="3445077"/>
            <a:ext cx="636000" cy="460868"/>
          </a:xfrm>
          <a:prstGeom prst="rect">
            <a:avLst/>
          </a:prstGeom>
          <a:noFill/>
          <a:ln>
            <a:noFill/>
          </a:ln>
        </p:spPr>
      </p:pic>
      <p:pic>
        <p:nvPicPr>
          <p:cNvPr id="1051" name="Google Shape;1051;p102"/>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4904885" y="1423609"/>
            <a:ext cx="614700" cy="356359"/>
          </a:xfrm>
          <a:prstGeom prst="rect">
            <a:avLst/>
          </a:prstGeom>
          <a:noFill/>
          <a:ln>
            <a:noFill/>
          </a:ln>
        </p:spPr>
      </p:pic>
      <p:pic>
        <p:nvPicPr>
          <p:cNvPr id="1052" name="Google Shape;1052;p102"/>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5802" y="3546851"/>
            <a:ext cx="501900" cy="257319"/>
          </a:xfrm>
          <a:prstGeom prst="rect">
            <a:avLst/>
          </a:prstGeom>
          <a:noFill/>
          <a:ln>
            <a:noFill/>
          </a:ln>
        </p:spPr>
      </p:pic>
      <p:pic>
        <p:nvPicPr>
          <p:cNvPr id="1053" name="Google Shape;1053;p102"/>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997315" y="1460364"/>
            <a:ext cx="474000" cy="282849"/>
          </a:xfrm>
          <a:prstGeom prst="rect">
            <a:avLst/>
          </a:prstGeom>
          <a:noFill/>
          <a:ln>
            <a:noFill/>
          </a:ln>
        </p:spPr>
      </p:pic>
      <p:pic>
        <p:nvPicPr>
          <p:cNvPr id="1054" name="Google Shape;1054;p102"/>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8503934" y="3927683"/>
            <a:ext cx="636000" cy="426077"/>
          </a:xfrm>
          <a:prstGeom prst="rect">
            <a:avLst/>
          </a:prstGeom>
          <a:noFill/>
          <a:ln>
            <a:noFill/>
          </a:ln>
        </p:spPr>
      </p:pic>
      <p:pic>
        <p:nvPicPr>
          <p:cNvPr id="1055" name="Google Shape;1055;p102"/>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918085" y="1030114"/>
            <a:ext cx="967450" cy="164286"/>
          </a:xfrm>
          <a:prstGeom prst="rect">
            <a:avLst/>
          </a:prstGeom>
          <a:noFill/>
          <a:ln>
            <a:noFill/>
          </a:ln>
        </p:spPr>
      </p:pic>
      <p:pic>
        <p:nvPicPr>
          <p:cNvPr id="1056" name="Google Shape;1056;p102"/>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720517" y="4379079"/>
            <a:ext cx="540775" cy="483452"/>
          </a:xfrm>
          <a:prstGeom prst="rect">
            <a:avLst/>
          </a:prstGeom>
          <a:noFill/>
          <a:ln>
            <a:noFill/>
          </a:ln>
        </p:spPr>
      </p:pic>
      <p:pic>
        <p:nvPicPr>
          <p:cNvPr id="1057" name="Google Shape;1057;p102"/>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402333" y="1036410"/>
            <a:ext cx="967475" cy="151694"/>
          </a:xfrm>
          <a:prstGeom prst="rect">
            <a:avLst/>
          </a:prstGeom>
          <a:noFill/>
          <a:ln>
            <a:noFill/>
          </a:ln>
        </p:spPr>
      </p:pic>
      <p:pic>
        <p:nvPicPr>
          <p:cNvPr id="1058" name="Google Shape;1058;p102"/>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745448" y="1340299"/>
            <a:ext cx="414900" cy="522980"/>
          </a:xfrm>
          <a:prstGeom prst="rect">
            <a:avLst/>
          </a:prstGeom>
          <a:noFill/>
          <a:ln>
            <a:noFill/>
          </a:ln>
        </p:spPr>
      </p:pic>
      <p:pic>
        <p:nvPicPr>
          <p:cNvPr id="1059" name="Google Shape;1059;p102"/>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344975" y="1523581"/>
            <a:ext cx="733399" cy="156415"/>
          </a:xfrm>
          <a:prstGeom prst="rect">
            <a:avLst/>
          </a:prstGeom>
          <a:noFill/>
          <a:ln>
            <a:noFill/>
          </a:ln>
        </p:spPr>
      </p:pic>
      <p:pic>
        <p:nvPicPr>
          <p:cNvPr id="1060" name="Google Shape;1060;p102"/>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059591" y="3556669"/>
            <a:ext cx="819075" cy="237683"/>
          </a:xfrm>
          <a:prstGeom prst="rect">
            <a:avLst/>
          </a:prstGeom>
          <a:noFill/>
          <a:ln>
            <a:noFill/>
          </a:ln>
        </p:spPr>
      </p:pic>
      <p:pic>
        <p:nvPicPr>
          <p:cNvPr id="1061" name="Google Shape;1061;p102"/>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34824" y="2614496"/>
            <a:ext cx="1054867" cy="151200"/>
          </a:xfrm>
          <a:prstGeom prst="rect">
            <a:avLst/>
          </a:prstGeom>
          <a:noFill/>
          <a:ln>
            <a:noFill/>
          </a:ln>
        </p:spPr>
      </p:pic>
      <p:pic>
        <p:nvPicPr>
          <p:cNvPr id="1062" name="Google Shape;1062;p102"/>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094972" y="2487722"/>
            <a:ext cx="661100" cy="404749"/>
          </a:xfrm>
          <a:prstGeom prst="rect">
            <a:avLst/>
          </a:prstGeom>
          <a:noFill/>
          <a:ln>
            <a:noFill/>
          </a:ln>
        </p:spPr>
      </p:pic>
      <p:pic>
        <p:nvPicPr>
          <p:cNvPr id="1063" name="Google Shape;1063;p102"/>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355099" y="3565185"/>
            <a:ext cx="733399" cy="220651"/>
          </a:xfrm>
          <a:prstGeom prst="rect">
            <a:avLst/>
          </a:prstGeom>
          <a:noFill/>
          <a:ln>
            <a:noFill/>
          </a:ln>
        </p:spPr>
      </p:pic>
      <p:pic>
        <p:nvPicPr>
          <p:cNvPr id="1064" name="Google Shape;1064;p102"/>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467618" y="4379079"/>
            <a:ext cx="331971" cy="483450"/>
          </a:xfrm>
          <a:prstGeom prst="rect">
            <a:avLst/>
          </a:prstGeom>
          <a:noFill/>
          <a:ln>
            <a:noFill/>
          </a:ln>
        </p:spPr>
      </p:pic>
      <p:pic>
        <p:nvPicPr>
          <p:cNvPr id="1065" name="Google Shape;1065;p102"/>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680894" y="3054500"/>
            <a:ext cx="819075" cy="279748"/>
          </a:xfrm>
          <a:prstGeom prst="rect">
            <a:avLst/>
          </a:prstGeom>
          <a:noFill/>
          <a:ln>
            <a:noFill/>
          </a:ln>
        </p:spPr>
      </p:pic>
      <p:pic>
        <p:nvPicPr>
          <p:cNvPr id="1066" name="Google Shape;1066;p102"/>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314511" y="1543702"/>
            <a:ext cx="670200" cy="116174"/>
          </a:xfrm>
          <a:prstGeom prst="rect">
            <a:avLst/>
          </a:prstGeom>
          <a:noFill/>
          <a:ln>
            <a:noFill/>
          </a:ln>
        </p:spPr>
      </p:pic>
    </p:spTree>
    <p:extLst>
      <p:ext uri="{BB962C8B-B14F-4D97-AF65-F5344CB8AC3E}">
        <p14:creationId xmlns:p14="http://schemas.microsoft.com/office/powerpoint/2010/main" val="2131632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270+ </a:t>
            </a:r>
            <a:r>
              <a:rPr lang="en-US" altLang="zh-CN" dirty="0">
                <a:solidFill>
                  <a:srgbClr val="000000"/>
                </a:solidFill>
              </a:rPr>
              <a:t>会员，且数量不断增长（白银会员，2）</a:t>
            </a:r>
            <a:endParaRPr dirty="0">
              <a:solidFill>
                <a:srgbClr val="000000"/>
              </a:solidFill>
            </a:endParaRPr>
          </a:p>
        </p:txBody>
      </p:sp>
      <p:pic>
        <p:nvPicPr>
          <p:cNvPr id="1073" name="Google Shape;1073;p103"/>
          <p:cNvPicPr preferRelativeResize="0"/>
          <p:nvPr/>
        </p:nvPicPr>
        <p:blipFill rotWithShape="1">
          <a:blip r:embed="rId3">
            <a:alphaModFix/>
          </a:blip>
          <a:srcRect/>
          <a:stretch/>
        </p:blipFill>
        <p:spPr>
          <a:xfrm>
            <a:off x="5503937" y="1545236"/>
            <a:ext cx="553200" cy="339000"/>
          </a:xfrm>
          <a:prstGeom prst="rect">
            <a:avLst/>
          </a:prstGeom>
          <a:noFill/>
          <a:ln>
            <a:noFill/>
          </a:ln>
        </p:spPr>
      </p:pic>
      <p:pic>
        <p:nvPicPr>
          <p:cNvPr id="1074" name="Google Shape;1074;p103"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785225" y="2019792"/>
            <a:ext cx="777900" cy="277200"/>
          </a:xfrm>
          <a:prstGeom prst="rect">
            <a:avLst/>
          </a:prstGeom>
          <a:noFill/>
          <a:ln>
            <a:noFill/>
          </a:ln>
        </p:spPr>
      </p:pic>
      <p:pic>
        <p:nvPicPr>
          <p:cNvPr id="1075" name="Google Shape;1075;p103" descr="juniper-networks-blue-png.png"/>
          <p:cNvPicPr preferRelativeResize="0"/>
          <p:nvPr/>
        </p:nvPicPr>
        <p:blipFill rotWithShape="1">
          <a:blip r:embed="rId5">
            <a:alphaModFix/>
          </a:blip>
          <a:srcRect/>
          <a:stretch/>
        </p:blipFill>
        <p:spPr>
          <a:xfrm>
            <a:off x="6623327" y="1055975"/>
            <a:ext cx="743700" cy="247800"/>
          </a:xfrm>
          <a:prstGeom prst="rect">
            <a:avLst/>
          </a:prstGeom>
          <a:noFill/>
          <a:ln>
            <a:noFill/>
          </a:ln>
        </p:spPr>
      </p:pic>
      <p:pic>
        <p:nvPicPr>
          <p:cNvPr id="1076" name="Google Shape;1076;p103"/>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3514962" y="982648"/>
            <a:ext cx="414900" cy="394454"/>
          </a:xfrm>
          <a:prstGeom prst="rect">
            <a:avLst/>
          </a:prstGeom>
          <a:noFill/>
          <a:ln>
            <a:noFill/>
          </a:ln>
        </p:spPr>
      </p:pic>
      <p:pic>
        <p:nvPicPr>
          <p:cNvPr id="1077" name="Google Shape;1077;p10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599986" y="1619988"/>
            <a:ext cx="414900" cy="189496"/>
          </a:xfrm>
          <a:prstGeom prst="rect">
            <a:avLst/>
          </a:prstGeom>
          <a:noFill/>
          <a:ln>
            <a:noFill/>
          </a:ln>
        </p:spPr>
      </p:pic>
      <p:pic>
        <p:nvPicPr>
          <p:cNvPr id="1078" name="Google Shape;1078;p103" descr="Loodse_lang_groß.png"/>
          <p:cNvPicPr preferRelativeResize="0"/>
          <p:nvPr/>
        </p:nvPicPr>
        <p:blipFill rotWithShape="1">
          <a:blip r:embed="rId8">
            <a:alphaModFix/>
          </a:blip>
          <a:srcRect/>
          <a:stretch/>
        </p:blipFill>
        <p:spPr>
          <a:xfrm>
            <a:off x="7000399" y="1632236"/>
            <a:ext cx="548700" cy="165000"/>
          </a:xfrm>
          <a:prstGeom prst="rect">
            <a:avLst/>
          </a:prstGeom>
          <a:noFill/>
          <a:ln>
            <a:noFill/>
          </a:ln>
        </p:spPr>
      </p:pic>
      <p:pic>
        <p:nvPicPr>
          <p:cNvPr id="1079" name="Google Shape;1079;p10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14362" y="1605636"/>
            <a:ext cx="704699" cy="218200"/>
          </a:xfrm>
          <a:prstGeom prst="rect">
            <a:avLst/>
          </a:prstGeom>
          <a:noFill/>
          <a:ln>
            <a:noFill/>
          </a:ln>
        </p:spPr>
      </p:pic>
      <p:pic>
        <p:nvPicPr>
          <p:cNvPr id="1080" name="Google Shape;1080;p10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210768" y="1601103"/>
            <a:ext cx="636000" cy="227267"/>
          </a:xfrm>
          <a:prstGeom prst="rect">
            <a:avLst/>
          </a:prstGeom>
          <a:noFill/>
          <a:ln>
            <a:noFill/>
          </a:ln>
        </p:spPr>
      </p:pic>
      <p:pic>
        <p:nvPicPr>
          <p:cNvPr id="1081" name="Google Shape;1081;p10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88176" y="2109223"/>
            <a:ext cx="471300" cy="98338"/>
          </a:xfrm>
          <a:prstGeom prst="rect">
            <a:avLst/>
          </a:prstGeom>
          <a:noFill/>
          <a:ln>
            <a:noFill/>
          </a:ln>
        </p:spPr>
      </p:pic>
      <p:pic>
        <p:nvPicPr>
          <p:cNvPr id="1082" name="Google Shape;1082;p103" descr="Nirmata.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292110" y="2091294"/>
            <a:ext cx="663899" cy="134195"/>
          </a:xfrm>
          <a:prstGeom prst="rect">
            <a:avLst/>
          </a:prstGeom>
          <a:noFill/>
          <a:ln>
            <a:noFill/>
          </a:ln>
        </p:spPr>
      </p:pic>
      <p:pic>
        <p:nvPicPr>
          <p:cNvPr id="1083" name="Google Shape;1083;p103" descr="Mobingi_logo_horizontal.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391174" y="2077216"/>
            <a:ext cx="636000" cy="162351"/>
          </a:xfrm>
          <a:prstGeom prst="rect">
            <a:avLst/>
          </a:prstGeom>
          <a:noFill/>
          <a:ln>
            <a:noFill/>
          </a:ln>
        </p:spPr>
      </p:pic>
      <p:pic>
        <p:nvPicPr>
          <p:cNvPr id="1084" name="Google Shape;1084;p103" descr="LOGO-KINVOLK-Green_Isotype.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752501" y="987538"/>
            <a:ext cx="316025" cy="384675"/>
          </a:xfrm>
          <a:prstGeom prst="rect">
            <a:avLst/>
          </a:prstGeom>
          <a:noFill/>
          <a:ln>
            <a:noFill/>
          </a:ln>
        </p:spPr>
      </p:pic>
      <p:pic>
        <p:nvPicPr>
          <p:cNvPr id="1085" name="Google Shape;1085;p10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718598" y="2597311"/>
            <a:ext cx="636000" cy="254418"/>
          </a:xfrm>
          <a:prstGeom prst="rect">
            <a:avLst/>
          </a:prstGeom>
          <a:noFill/>
          <a:ln>
            <a:noFill/>
          </a:ln>
        </p:spPr>
      </p:pic>
      <p:pic>
        <p:nvPicPr>
          <p:cNvPr id="1086" name="Google Shape;1086;p10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790445" y="1103576"/>
            <a:ext cx="777900" cy="152600"/>
          </a:xfrm>
          <a:prstGeom prst="rect">
            <a:avLst/>
          </a:prstGeom>
          <a:noFill/>
          <a:ln>
            <a:noFill/>
          </a:ln>
        </p:spPr>
      </p:pic>
      <p:pic>
        <p:nvPicPr>
          <p:cNvPr id="1087" name="Google Shape;1087;p10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702730" y="1656507"/>
            <a:ext cx="743625" cy="116457"/>
          </a:xfrm>
          <a:prstGeom prst="rect">
            <a:avLst/>
          </a:prstGeom>
          <a:noFill/>
          <a:ln>
            <a:noFill/>
          </a:ln>
        </p:spPr>
      </p:pic>
      <p:pic>
        <p:nvPicPr>
          <p:cNvPr id="1088" name="Google Shape;1088;p10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243575" y="2579975"/>
            <a:ext cx="471300" cy="289089"/>
          </a:xfrm>
          <a:prstGeom prst="rect">
            <a:avLst/>
          </a:prstGeom>
          <a:noFill/>
          <a:ln>
            <a:noFill/>
          </a:ln>
        </p:spPr>
      </p:pic>
      <p:pic>
        <p:nvPicPr>
          <p:cNvPr id="1089" name="Google Shape;1089;p10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319410" y="999058"/>
            <a:ext cx="355150" cy="361634"/>
          </a:xfrm>
          <a:prstGeom prst="rect">
            <a:avLst/>
          </a:prstGeom>
          <a:noFill/>
          <a:ln>
            <a:noFill/>
          </a:ln>
        </p:spPr>
      </p:pic>
      <p:pic>
        <p:nvPicPr>
          <p:cNvPr id="1090" name="Google Shape;1090;p10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17805" y="1650905"/>
            <a:ext cx="832500" cy="127662"/>
          </a:xfrm>
          <a:prstGeom prst="rect">
            <a:avLst/>
          </a:prstGeom>
          <a:noFill/>
          <a:ln>
            <a:noFill/>
          </a:ln>
        </p:spPr>
      </p:pic>
      <p:pic>
        <p:nvPicPr>
          <p:cNvPr id="1091" name="Google Shape;1091;p10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105992" y="2095183"/>
            <a:ext cx="743700" cy="126418"/>
          </a:xfrm>
          <a:prstGeom prst="rect">
            <a:avLst/>
          </a:prstGeom>
          <a:noFill/>
          <a:ln>
            <a:noFill/>
          </a:ln>
        </p:spPr>
      </p:pic>
      <p:pic>
        <p:nvPicPr>
          <p:cNvPr id="1092" name="Google Shape;1092;p10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26241" y="1967831"/>
            <a:ext cx="471300" cy="381121"/>
          </a:xfrm>
          <a:prstGeom prst="rect">
            <a:avLst/>
          </a:prstGeom>
          <a:noFill/>
          <a:ln>
            <a:noFill/>
          </a:ln>
        </p:spPr>
      </p:pic>
      <p:pic>
        <p:nvPicPr>
          <p:cNvPr id="1093" name="Google Shape;1093;p10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928509" y="2100867"/>
            <a:ext cx="777900" cy="115050"/>
          </a:xfrm>
          <a:prstGeom prst="rect">
            <a:avLst/>
          </a:prstGeom>
          <a:noFill/>
          <a:ln>
            <a:noFill/>
          </a:ln>
        </p:spPr>
      </p:pic>
      <p:pic>
        <p:nvPicPr>
          <p:cNvPr id="1094" name="Google Shape;1094;p103"/>
          <p:cNvPicPr preferRelativeResize="0"/>
          <p:nvPr/>
        </p:nvPicPr>
        <p:blipFill rotWithShape="1">
          <a:blip r:embed="rId24">
            <a:alphaModFix/>
          </a:blip>
          <a:srcRect/>
          <a:stretch/>
        </p:blipFill>
        <p:spPr>
          <a:xfrm>
            <a:off x="1516528" y="3908076"/>
            <a:ext cx="513600" cy="315000"/>
          </a:xfrm>
          <a:prstGeom prst="rect">
            <a:avLst/>
          </a:prstGeom>
          <a:noFill/>
          <a:ln>
            <a:noFill/>
          </a:ln>
        </p:spPr>
      </p:pic>
      <p:pic>
        <p:nvPicPr>
          <p:cNvPr id="1095" name="Google Shape;1095;p103"/>
          <p:cNvPicPr preferRelativeResize="0"/>
          <p:nvPr/>
        </p:nvPicPr>
        <p:blipFill rotWithShape="1">
          <a:blip r:embed="rId25" cstate="print">
            <a:alphaModFix/>
            <a:extLst>
              <a:ext uri="{28A0092B-C50C-407E-A947-70E740481C1C}">
                <a14:useLocalDpi xmlns:a14="http://schemas.microsoft.com/office/drawing/2010/main"/>
              </a:ext>
            </a:extLst>
          </a:blip>
          <a:srcRect l="8899" r="8544"/>
          <a:stretch/>
        </p:blipFill>
        <p:spPr>
          <a:xfrm>
            <a:off x="3497316" y="3911376"/>
            <a:ext cx="414900" cy="308400"/>
          </a:xfrm>
          <a:prstGeom prst="rect">
            <a:avLst/>
          </a:prstGeom>
          <a:noFill/>
          <a:ln>
            <a:noFill/>
          </a:ln>
        </p:spPr>
      </p:pic>
      <p:pic>
        <p:nvPicPr>
          <p:cNvPr id="1096" name="Google Shape;1096;p10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004441" y="3886176"/>
            <a:ext cx="414900" cy="358800"/>
          </a:xfrm>
          <a:prstGeom prst="rect">
            <a:avLst/>
          </a:prstGeom>
          <a:noFill/>
          <a:ln>
            <a:noFill/>
          </a:ln>
        </p:spPr>
      </p:pic>
      <p:pic>
        <p:nvPicPr>
          <p:cNvPr id="1097" name="Google Shape;1097;p10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736853" y="3888726"/>
            <a:ext cx="663900" cy="353700"/>
          </a:xfrm>
          <a:prstGeom prst="rect">
            <a:avLst/>
          </a:prstGeom>
          <a:noFill/>
          <a:ln>
            <a:noFill/>
          </a:ln>
        </p:spPr>
      </p:pic>
      <p:pic>
        <p:nvPicPr>
          <p:cNvPr id="1098" name="Google Shape;1098;p103"/>
          <p:cNvPicPr preferRelativeResize="0"/>
          <p:nvPr/>
        </p:nvPicPr>
        <p:blipFill rotWithShape="1">
          <a:blip r:embed="rId28">
            <a:alphaModFix/>
          </a:blip>
          <a:srcRect/>
          <a:stretch/>
        </p:blipFill>
        <p:spPr>
          <a:xfrm>
            <a:off x="3787514" y="2567020"/>
            <a:ext cx="513600" cy="315000"/>
          </a:xfrm>
          <a:prstGeom prst="rect">
            <a:avLst/>
          </a:prstGeom>
          <a:noFill/>
          <a:ln>
            <a:noFill/>
          </a:ln>
        </p:spPr>
      </p:pic>
      <p:pic>
        <p:nvPicPr>
          <p:cNvPr id="1099" name="Google Shape;1099;p10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94781" y="3146855"/>
            <a:ext cx="675000" cy="222300"/>
          </a:xfrm>
          <a:prstGeom prst="rect">
            <a:avLst/>
          </a:prstGeom>
          <a:noFill/>
          <a:ln>
            <a:noFill/>
          </a:ln>
        </p:spPr>
      </p:pic>
      <p:pic>
        <p:nvPicPr>
          <p:cNvPr id="1100" name="Google Shape;1100;p10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653075" y="3143555"/>
            <a:ext cx="553200" cy="228900"/>
          </a:xfrm>
          <a:prstGeom prst="rect">
            <a:avLst/>
          </a:prstGeom>
          <a:noFill/>
          <a:ln>
            <a:noFill/>
          </a:ln>
        </p:spPr>
      </p:pic>
      <p:pic>
        <p:nvPicPr>
          <p:cNvPr id="1101" name="Google Shape;1101;p10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0713" y="3554256"/>
            <a:ext cx="743700" cy="212700"/>
          </a:xfrm>
          <a:prstGeom prst="rect">
            <a:avLst/>
          </a:prstGeom>
          <a:noFill/>
          <a:ln>
            <a:noFill/>
          </a:ln>
        </p:spPr>
      </p:pic>
      <p:pic>
        <p:nvPicPr>
          <p:cNvPr id="1102" name="Google Shape;1102;p10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15266" y="3934926"/>
            <a:ext cx="704700" cy="261300"/>
          </a:xfrm>
          <a:prstGeom prst="rect">
            <a:avLst/>
          </a:prstGeom>
          <a:noFill/>
          <a:ln>
            <a:noFill/>
          </a:ln>
        </p:spPr>
      </p:pic>
      <p:pic>
        <p:nvPicPr>
          <p:cNvPr id="1103" name="Google Shape;1103;p103"/>
          <p:cNvPicPr preferRelativeResize="0"/>
          <p:nvPr/>
        </p:nvPicPr>
        <p:blipFill rotWithShape="1">
          <a:blip r:embed="rId33">
            <a:alphaModFix/>
          </a:blip>
          <a:srcRect/>
          <a:stretch/>
        </p:blipFill>
        <p:spPr>
          <a:xfrm>
            <a:off x="1400733" y="4355707"/>
            <a:ext cx="553200" cy="339300"/>
          </a:xfrm>
          <a:prstGeom prst="rect">
            <a:avLst/>
          </a:prstGeom>
          <a:noFill/>
          <a:ln>
            <a:noFill/>
          </a:ln>
        </p:spPr>
      </p:pic>
      <p:pic>
        <p:nvPicPr>
          <p:cNvPr id="1104" name="Google Shape;1104;p10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891078" y="2598070"/>
            <a:ext cx="796500" cy="252900"/>
          </a:xfrm>
          <a:prstGeom prst="rect">
            <a:avLst/>
          </a:prstGeom>
          <a:noFill/>
          <a:ln>
            <a:noFill/>
          </a:ln>
        </p:spPr>
      </p:pic>
      <p:pic>
        <p:nvPicPr>
          <p:cNvPr id="1105" name="Google Shape;1105;p10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849194" y="3858569"/>
            <a:ext cx="675000" cy="414013"/>
          </a:xfrm>
          <a:prstGeom prst="rect">
            <a:avLst/>
          </a:prstGeom>
          <a:noFill/>
          <a:ln>
            <a:noFill/>
          </a:ln>
        </p:spPr>
      </p:pic>
      <p:pic>
        <p:nvPicPr>
          <p:cNvPr id="1106" name="Google Shape;1106;p10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243962" y="3168404"/>
            <a:ext cx="585300" cy="179202"/>
          </a:xfrm>
          <a:prstGeom prst="rect">
            <a:avLst/>
          </a:prstGeom>
          <a:noFill/>
          <a:ln>
            <a:noFill/>
          </a:ln>
        </p:spPr>
      </p:pic>
      <p:pic>
        <p:nvPicPr>
          <p:cNvPr id="1107" name="Google Shape;1107;p10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620757" y="3887760"/>
            <a:ext cx="471300" cy="355632"/>
          </a:xfrm>
          <a:prstGeom prst="rect">
            <a:avLst/>
          </a:prstGeom>
          <a:noFill/>
          <a:ln>
            <a:noFill/>
          </a:ln>
        </p:spPr>
      </p:pic>
      <p:pic>
        <p:nvPicPr>
          <p:cNvPr id="1108" name="Google Shape;1108;p10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979763" y="4405039"/>
            <a:ext cx="553200" cy="240637"/>
          </a:xfrm>
          <a:prstGeom prst="rect">
            <a:avLst/>
          </a:prstGeom>
          <a:noFill/>
          <a:ln>
            <a:noFill/>
          </a:ln>
        </p:spPr>
      </p:pic>
      <p:pic>
        <p:nvPicPr>
          <p:cNvPr id="1109" name="Google Shape;1109;p10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657371" y="3584373"/>
            <a:ext cx="513601" cy="152465"/>
          </a:xfrm>
          <a:prstGeom prst="rect">
            <a:avLst/>
          </a:prstGeom>
          <a:noFill/>
          <a:ln>
            <a:noFill/>
          </a:ln>
        </p:spPr>
      </p:pic>
      <p:pic>
        <p:nvPicPr>
          <p:cNvPr id="1110" name="Google Shape;1110;p103" descr="logo-turbonomic.png"/>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17169" y="3960930"/>
            <a:ext cx="675000" cy="209291"/>
          </a:xfrm>
          <a:prstGeom prst="rect">
            <a:avLst/>
          </a:prstGeom>
          <a:noFill/>
          <a:ln>
            <a:noFill/>
          </a:ln>
        </p:spPr>
      </p:pic>
      <p:pic>
        <p:nvPicPr>
          <p:cNvPr id="1111" name="Google Shape;1111;p10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610755" y="2653707"/>
            <a:ext cx="636000" cy="141625"/>
          </a:xfrm>
          <a:prstGeom prst="rect">
            <a:avLst/>
          </a:prstGeom>
          <a:noFill/>
          <a:ln>
            <a:noFill/>
          </a:ln>
        </p:spPr>
      </p:pic>
      <p:pic>
        <p:nvPicPr>
          <p:cNvPr id="1112" name="Google Shape;1112;p103" descr="logo_styra.png"/>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5103" y="3889241"/>
            <a:ext cx="513600" cy="352670"/>
          </a:xfrm>
          <a:prstGeom prst="rect">
            <a:avLst/>
          </a:prstGeom>
          <a:noFill/>
          <a:ln>
            <a:noFill/>
          </a:ln>
        </p:spPr>
      </p:pic>
      <p:pic>
        <p:nvPicPr>
          <p:cNvPr id="1113" name="Google Shape;1113;p103"/>
          <p:cNvPicPr preferRelativeResize="0"/>
          <p:nvPr/>
        </p:nvPicPr>
        <p:blipFill rotWithShape="1">
          <a:blip r:embed="rId43">
            <a:alphaModFix/>
          </a:blip>
          <a:srcRect/>
          <a:stretch/>
        </p:blipFill>
        <p:spPr>
          <a:xfrm>
            <a:off x="7739253" y="3503106"/>
            <a:ext cx="513600" cy="315000"/>
          </a:xfrm>
          <a:prstGeom prst="rect">
            <a:avLst/>
          </a:prstGeom>
          <a:noFill/>
          <a:ln>
            <a:noFill/>
          </a:ln>
        </p:spPr>
      </p:pic>
      <p:pic>
        <p:nvPicPr>
          <p:cNvPr id="1114" name="Google Shape;1114;p103"/>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907607" y="4333021"/>
            <a:ext cx="513600" cy="384673"/>
          </a:xfrm>
          <a:prstGeom prst="rect">
            <a:avLst/>
          </a:prstGeom>
          <a:noFill/>
          <a:ln>
            <a:noFill/>
          </a:ln>
        </p:spPr>
      </p:pic>
      <p:pic>
        <p:nvPicPr>
          <p:cNvPr id="1115" name="Google Shape;1115;p10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948519" y="3182439"/>
            <a:ext cx="585300" cy="151134"/>
          </a:xfrm>
          <a:prstGeom prst="rect">
            <a:avLst/>
          </a:prstGeom>
          <a:noFill/>
          <a:ln>
            <a:noFill/>
          </a:ln>
        </p:spPr>
      </p:pic>
      <p:pic>
        <p:nvPicPr>
          <p:cNvPr id="1116" name="Google Shape;1116;p103"/>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1163196" y="3576740"/>
            <a:ext cx="832500" cy="167732"/>
          </a:xfrm>
          <a:prstGeom prst="rect">
            <a:avLst/>
          </a:prstGeom>
          <a:noFill/>
          <a:ln>
            <a:noFill/>
          </a:ln>
        </p:spPr>
      </p:pic>
      <p:pic>
        <p:nvPicPr>
          <p:cNvPr id="1117" name="Google Shape;1117;p10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98832" y="3565206"/>
            <a:ext cx="636000" cy="190800"/>
          </a:xfrm>
          <a:prstGeom prst="rect">
            <a:avLst/>
          </a:prstGeom>
          <a:noFill/>
          <a:ln>
            <a:noFill/>
          </a:ln>
        </p:spPr>
      </p:pic>
      <p:pic>
        <p:nvPicPr>
          <p:cNvPr id="1118" name="Google Shape;1118;p10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088731" y="3960160"/>
            <a:ext cx="663900" cy="210832"/>
          </a:xfrm>
          <a:prstGeom prst="rect">
            <a:avLst/>
          </a:prstGeom>
          <a:noFill/>
          <a:ln>
            <a:noFill/>
          </a:ln>
        </p:spPr>
      </p:pic>
      <p:pic>
        <p:nvPicPr>
          <p:cNvPr id="1119" name="Google Shape;1119;p10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289044" y="4372562"/>
            <a:ext cx="513600" cy="305589"/>
          </a:xfrm>
          <a:prstGeom prst="rect">
            <a:avLst/>
          </a:prstGeom>
          <a:noFill/>
          <a:ln>
            <a:noFill/>
          </a:ln>
        </p:spPr>
      </p:pic>
      <p:pic>
        <p:nvPicPr>
          <p:cNvPr id="1120" name="Google Shape;1120;p10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630900" y="4320930"/>
            <a:ext cx="471300" cy="408854"/>
          </a:xfrm>
          <a:prstGeom prst="rect">
            <a:avLst/>
          </a:prstGeom>
          <a:noFill/>
          <a:ln>
            <a:noFill/>
          </a:ln>
        </p:spPr>
      </p:pic>
      <p:pic>
        <p:nvPicPr>
          <p:cNvPr id="1121" name="Google Shape;1121;p10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08715" y="4341247"/>
            <a:ext cx="414900" cy="368220"/>
          </a:xfrm>
          <a:prstGeom prst="rect">
            <a:avLst/>
          </a:prstGeom>
          <a:noFill/>
          <a:ln>
            <a:noFill/>
          </a:ln>
        </p:spPr>
      </p:pic>
      <p:pic>
        <p:nvPicPr>
          <p:cNvPr id="1122" name="Google Shape;1122;p103"/>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5515904" y="3956489"/>
            <a:ext cx="704702" cy="218173"/>
          </a:xfrm>
          <a:prstGeom prst="rect">
            <a:avLst/>
          </a:prstGeom>
          <a:noFill/>
          <a:ln>
            <a:noFill/>
          </a:ln>
        </p:spPr>
      </p:pic>
      <p:pic>
        <p:nvPicPr>
          <p:cNvPr id="1123" name="Google Shape;1123;p10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710081" y="4429335"/>
            <a:ext cx="743700" cy="192044"/>
          </a:xfrm>
          <a:prstGeom prst="rect">
            <a:avLst/>
          </a:prstGeom>
          <a:noFill/>
          <a:ln>
            <a:noFill/>
          </a:ln>
        </p:spPr>
      </p:pic>
      <p:pic>
        <p:nvPicPr>
          <p:cNvPr id="1124" name="Google Shape;1124;p103" descr="数人云logo.jpg"/>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23556" y="3550404"/>
            <a:ext cx="743625" cy="220403"/>
          </a:xfrm>
          <a:prstGeom prst="rect">
            <a:avLst/>
          </a:prstGeom>
          <a:noFill/>
          <a:ln>
            <a:noFill/>
          </a:ln>
        </p:spPr>
      </p:pic>
      <p:pic>
        <p:nvPicPr>
          <p:cNvPr id="1125" name="Google Shape;1125;p103"/>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76357" y="2036633"/>
            <a:ext cx="636000" cy="243518"/>
          </a:xfrm>
          <a:prstGeom prst="rect">
            <a:avLst/>
          </a:prstGeom>
          <a:noFill/>
          <a:ln>
            <a:noFill/>
          </a:ln>
        </p:spPr>
      </p:pic>
      <p:pic>
        <p:nvPicPr>
          <p:cNvPr id="1126" name="Google Shape;1126;p10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234359" y="2081338"/>
            <a:ext cx="675000" cy="154107"/>
          </a:xfrm>
          <a:prstGeom prst="rect">
            <a:avLst/>
          </a:prstGeom>
          <a:noFill/>
          <a:ln>
            <a:noFill/>
          </a:ln>
        </p:spPr>
      </p:pic>
      <p:pic>
        <p:nvPicPr>
          <p:cNvPr id="1127" name="Google Shape;1127;p10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7062692" y="3465811"/>
            <a:ext cx="548700" cy="389591"/>
          </a:xfrm>
          <a:prstGeom prst="rect">
            <a:avLst/>
          </a:prstGeom>
          <a:noFill/>
          <a:ln>
            <a:noFill/>
          </a:ln>
        </p:spPr>
      </p:pic>
      <p:pic>
        <p:nvPicPr>
          <p:cNvPr id="1128" name="Google Shape;1128;p10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373752" y="2564099"/>
            <a:ext cx="594150" cy="320841"/>
          </a:xfrm>
          <a:prstGeom prst="rect">
            <a:avLst/>
          </a:prstGeom>
          <a:noFill/>
          <a:ln>
            <a:noFill/>
          </a:ln>
        </p:spPr>
      </p:pic>
      <p:pic>
        <p:nvPicPr>
          <p:cNvPr id="1129" name="Google Shape;1129;p10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2664750" y="3137719"/>
            <a:ext cx="636000" cy="240573"/>
          </a:xfrm>
          <a:prstGeom prst="rect">
            <a:avLst/>
          </a:prstGeom>
          <a:noFill/>
          <a:ln>
            <a:noFill/>
          </a:ln>
        </p:spPr>
      </p:pic>
      <p:pic>
        <p:nvPicPr>
          <p:cNvPr id="1130" name="Google Shape;1130;p10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646286" y="1022533"/>
            <a:ext cx="899100" cy="314684"/>
          </a:xfrm>
          <a:prstGeom prst="rect">
            <a:avLst/>
          </a:prstGeom>
          <a:noFill/>
          <a:ln>
            <a:noFill/>
          </a:ln>
        </p:spPr>
      </p:pic>
      <p:pic>
        <p:nvPicPr>
          <p:cNvPr id="1131" name="Google Shape;1131;p10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07270" y="4336602"/>
            <a:ext cx="513600" cy="377511"/>
          </a:xfrm>
          <a:prstGeom prst="rect">
            <a:avLst/>
          </a:prstGeom>
          <a:noFill/>
          <a:ln>
            <a:noFill/>
          </a:ln>
        </p:spPr>
      </p:pic>
      <p:pic>
        <p:nvPicPr>
          <p:cNvPr id="1132" name="Google Shape;1132;p10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785886" y="3582521"/>
            <a:ext cx="743625" cy="156170"/>
          </a:xfrm>
          <a:prstGeom prst="rect">
            <a:avLst/>
          </a:prstGeom>
          <a:noFill/>
          <a:ln>
            <a:noFill/>
          </a:ln>
        </p:spPr>
      </p:pic>
      <p:pic>
        <p:nvPicPr>
          <p:cNvPr id="1133" name="Google Shape;1133;p10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007803" y="1100105"/>
            <a:ext cx="704700" cy="159542"/>
          </a:xfrm>
          <a:prstGeom prst="rect">
            <a:avLst/>
          </a:prstGeom>
          <a:noFill/>
          <a:ln>
            <a:noFill/>
          </a:ln>
        </p:spPr>
      </p:pic>
      <p:pic>
        <p:nvPicPr>
          <p:cNvPr id="1134" name="Google Shape;1134;p10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620473" y="1583335"/>
            <a:ext cx="743701" cy="262801"/>
          </a:xfrm>
          <a:prstGeom prst="rect">
            <a:avLst/>
          </a:prstGeom>
          <a:noFill/>
          <a:ln>
            <a:noFill/>
          </a:ln>
        </p:spPr>
      </p:pic>
      <p:pic>
        <p:nvPicPr>
          <p:cNvPr id="1135" name="Google Shape;1135;p10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30471" y="2623934"/>
            <a:ext cx="548700" cy="201172"/>
          </a:xfrm>
          <a:prstGeom prst="rect">
            <a:avLst/>
          </a:prstGeom>
          <a:noFill/>
          <a:ln>
            <a:noFill/>
          </a:ln>
        </p:spPr>
      </p:pic>
      <p:pic>
        <p:nvPicPr>
          <p:cNvPr id="1136" name="Google Shape;1136;p10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598326" y="4328296"/>
            <a:ext cx="513600" cy="394122"/>
          </a:xfrm>
          <a:prstGeom prst="rect">
            <a:avLst/>
          </a:prstGeom>
          <a:noFill/>
          <a:ln>
            <a:noFill/>
          </a:ln>
        </p:spPr>
      </p:pic>
      <p:pic>
        <p:nvPicPr>
          <p:cNvPr id="1137" name="Google Shape;1137;p103"/>
          <p:cNvPicPr preferRelativeResize="0"/>
          <p:nvPr/>
        </p:nvPicPr>
        <p:blipFill rotWithShape="1">
          <a:blip r:embed="rId67" cstate="print">
            <a:alphaModFix/>
            <a:extLst>
              <a:ext uri="{28A0092B-C50C-407E-A947-70E740481C1C}">
                <a14:useLocalDpi xmlns:a14="http://schemas.microsoft.com/office/drawing/2010/main"/>
              </a:ext>
            </a:extLst>
          </a:blip>
          <a:srcRect l="3777" r="4529" b="12587"/>
          <a:stretch/>
        </p:blipFill>
        <p:spPr>
          <a:xfrm>
            <a:off x="6916087" y="3142287"/>
            <a:ext cx="899100" cy="231437"/>
          </a:xfrm>
          <a:prstGeom prst="rect">
            <a:avLst/>
          </a:prstGeom>
          <a:noFill/>
          <a:ln>
            <a:noFill/>
          </a:ln>
        </p:spPr>
      </p:pic>
      <p:pic>
        <p:nvPicPr>
          <p:cNvPr id="1138" name="Google Shape;1138;p10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995041" y="3571558"/>
            <a:ext cx="636025" cy="178095"/>
          </a:xfrm>
          <a:prstGeom prst="rect">
            <a:avLst/>
          </a:prstGeom>
          <a:noFill/>
          <a:ln>
            <a:noFill/>
          </a:ln>
        </p:spPr>
      </p:pic>
      <p:pic>
        <p:nvPicPr>
          <p:cNvPr id="1139" name="Google Shape;1139;p10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934444" y="3206247"/>
            <a:ext cx="675000" cy="103517"/>
          </a:xfrm>
          <a:prstGeom prst="rect">
            <a:avLst/>
          </a:prstGeom>
          <a:noFill/>
          <a:ln>
            <a:noFill/>
          </a:ln>
        </p:spPr>
      </p:pic>
      <p:pic>
        <p:nvPicPr>
          <p:cNvPr id="1140" name="Google Shape;1140;p10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6296" y="4451619"/>
            <a:ext cx="585300" cy="147475"/>
          </a:xfrm>
          <a:prstGeom prst="rect">
            <a:avLst/>
          </a:prstGeom>
          <a:noFill/>
          <a:ln>
            <a:noFill/>
          </a:ln>
        </p:spPr>
      </p:pic>
      <p:pic>
        <p:nvPicPr>
          <p:cNvPr id="1141" name="Google Shape;1141;p10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034826" y="1950942"/>
            <a:ext cx="414900" cy="414900"/>
          </a:xfrm>
          <a:prstGeom prst="rect">
            <a:avLst/>
          </a:prstGeom>
          <a:noFill/>
          <a:ln>
            <a:noFill/>
          </a:ln>
        </p:spPr>
      </p:pic>
      <p:pic>
        <p:nvPicPr>
          <p:cNvPr id="1142" name="Google Shape;1142;p103"/>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1746537" y="1097777"/>
            <a:ext cx="594150" cy="164196"/>
          </a:xfrm>
          <a:prstGeom prst="rect">
            <a:avLst/>
          </a:prstGeom>
          <a:noFill/>
          <a:ln>
            <a:noFill/>
          </a:ln>
        </p:spPr>
      </p:pic>
      <p:pic>
        <p:nvPicPr>
          <p:cNvPr id="1143" name="Google Shape;1143;p10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2418629" y="982816"/>
            <a:ext cx="355150" cy="394119"/>
          </a:xfrm>
          <a:prstGeom prst="rect">
            <a:avLst/>
          </a:prstGeom>
          <a:noFill/>
          <a:ln>
            <a:noFill/>
          </a:ln>
        </p:spPr>
      </p:pic>
      <p:pic>
        <p:nvPicPr>
          <p:cNvPr id="1144" name="Google Shape;1144;p10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2851720" y="1006827"/>
            <a:ext cx="585300" cy="346097"/>
          </a:xfrm>
          <a:prstGeom prst="rect">
            <a:avLst/>
          </a:prstGeom>
          <a:noFill/>
          <a:ln>
            <a:noFill/>
          </a:ln>
        </p:spPr>
      </p:pic>
      <p:pic>
        <p:nvPicPr>
          <p:cNvPr id="1145" name="Google Shape;1145;p10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760217" y="2532640"/>
            <a:ext cx="777900" cy="383759"/>
          </a:xfrm>
          <a:prstGeom prst="rect">
            <a:avLst/>
          </a:prstGeom>
          <a:noFill/>
          <a:ln>
            <a:noFill/>
          </a:ln>
        </p:spPr>
      </p:pic>
      <p:pic>
        <p:nvPicPr>
          <p:cNvPr id="1146" name="Google Shape;1146;p10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538293" y="2117152"/>
            <a:ext cx="675000" cy="82479"/>
          </a:xfrm>
          <a:prstGeom prst="rect">
            <a:avLst/>
          </a:prstGeom>
          <a:noFill/>
          <a:ln>
            <a:noFill/>
          </a:ln>
        </p:spPr>
      </p:pic>
      <p:pic>
        <p:nvPicPr>
          <p:cNvPr id="1147" name="Google Shape;1147;p10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325531" y="3095904"/>
            <a:ext cx="471300" cy="324202"/>
          </a:xfrm>
          <a:prstGeom prst="rect">
            <a:avLst/>
          </a:prstGeom>
          <a:noFill/>
          <a:ln>
            <a:noFill/>
          </a:ln>
        </p:spPr>
      </p:pic>
      <p:pic>
        <p:nvPicPr>
          <p:cNvPr id="1148" name="Google Shape;1148;p10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319394" y="2610465"/>
            <a:ext cx="777900" cy="228110"/>
          </a:xfrm>
          <a:prstGeom prst="rect">
            <a:avLst/>
          </a:prstGeom>
          <a:noFill/>
          <a:ln>
            <a:noFill/>
          </a:ln>
        </p:spPr>
      </p:pic>
      <p:pic>
        <p:nvPicPr>
          <p:cNvPr id="1149" name="Google Shape;1149;p10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028231" y="1605124"/>
            <a:ext cx="832500" cy="219225"/>
          </a:xfrm>
          <a:prstGeom prst="rect">
            <a:avLst/>
          </a:prstGeom>
          <a:noFill/>
          <a:ln>
            <a:noFill/>
          </a:ln>
        </p:spPr>
      </p:pic>
      <p:pic>
        <p:nvPicPr>
          <p:cNvPr id="1150" name="Google Shape;1150;p10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641942" y="1985445"/>
            <a:ext cx="513600" cy="345893"/>
          </a:xfrm>
          <a:prstGeom prst="rect">
            <a:avLst/>
          </a:prstGeom>
          <a:noFill/>
          <a:ln>
            <a:noFill/>
          </a:ln>
        </p:spPr>
      </p:pic>
      <p:pic>
        <p:nvPicPr>
          <p:cNvPr id="1151" name="Google Shape;1151;p10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72692" y="1561076"/>
            <a:ext cx="594150" cy="307321"/>
          </a:xfrm>
          <a:prstGeom prst="rect">
            <a:avLst/>
          </a:prstGeom>
          <a:noFill/>
          <a:ln>
            <a:noFill/>
          </a:ln>
        </p:spPr>
      </p:pic>
      <p:pic>
        <p:nvPicPr>
          <p:cNvPr id="1152" name="Google Shape;1152;p10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092" y="1096565"/>
            <a:ext cx="832504" cy="166621"/>
          </a:xfrm>
          <a:prstGeom prst="rect">
            <a:avLst/>
          </a:prstGeom>
          <a:noFill/>
          <a:ln>
            <a:noFill/>
          </a:ln>
        </p:spPr>
      </p:pic>
      <p:pic>
        <p:nvPicPr>
          <p:cNvPr id="1153" name="Google Shape;1153;p10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8725" y="3480608"/>
            <a:ext cx="513600" cy="359996"/>
          </a:xfrm>
          <a:prstGeom prst="rect">
            <a:avLst/>
          </a:prstGeom>
          <a:noFill/>
          <a:ln>
            <a:noFill/>
          </a:ln>
        </p:spPr>
      </p:pic>
      <p:pic>
        <p:nvPicPr>
          <p:cNvPr id="1154" name="Google Shape;1154;p10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528544" y="2014186"/>
            <a:ext cx="553199" cy="288411"/>
          </a:xfrm>
          <a:prstGeom prst="rect">
            <a:avLst/>
          </a:prstGeom>
          <a:noFill/>
          <a:ln>
            <a:noFill/>
          </a:ln>
        </p:spPr>
      </p:pic>
      <p:pic>
        <p:nvPicPr>
          <p:cNvPr id="1155" name="Google Shape;1155;p10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94251" y="1116086"/>
            <a:ext cx="663899" cy="127580"/>
          </a:xfrm>
          <a:prstGeom prst="rect">
            <a:avLst/>
          </a:prstGeom>
          <a:noFill/>
          <a:ln>
            <a:noFill/>
          </a:ln>
        </p:spPr>
      </p:pic>
      <p:pic>
        <p:nvPicPr>
          <p:cNvPr id="1156" name="Google Shape;1156;p103"/>
          <p:cNvPicPr preferRelativeResize="0"/>
          <p:nvPr/>
        </p:nvPicPr>
        <p:blipFill>
          <a:blip r:embed="rId86">
            <a:alphaModFix/>
          </a:blip>
          <a:stretch>
            <a:fillRect/>
          </a:stretch>
        </p:blipFill>
        <p:spPr>
          <a:xfrm>
            <a:off x="2131052" y="4403978"/>
            <a:ext cx="899100" cy="242757"/>
          </a:xfrm>
          <a:prstGeom prst="rect">
            <a:avLst/>
          </a:prstGeom>
          <a:noFill/>
          <a:ln>
            <a:noFill/>
          </a:ln>
        </p:spPr>
      </p:pic>
      <p:pic>
        <p:nvPicPr>
          <p:cNvPr id="1157" name="Google Shape;1157;p10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728700" y="3088355"/>
            <a:ext cx="316025" cy="339300"/>
          </a:xfrm>
          <a:prstGeom prst="rect">
            <a:avLst/>
          </a:prstGeom>
          <a:noFill/>
          <a:ln>
            <a:noFill/>
          </a:ln>
        </p:spPr>
      </p:pic>
      <p:pic>
        <p:nvPicPr>
          <p:cNvPr id="1158" name="Google Shape;1158;p10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444969" y="1091039"/>
            <a:ext cx="796499" cy="177674"/>
          </a:xfrm>
          <a:prstGeom prst="rect">
            <a:avLst/>
          </a:prstGeom>
          <a:noFill/>
          <a:ln>
            <a:noFill/>
          </a:ln>
        </p:spPr>
      </p:pic>
      <p:pic>
        <p:nvPicPr>
          <p:cNvPr id="1159" name="Google Shape;1159;p10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420006" y="3175512"/>
            <a:ext cx="704700" cy="164987"/>
          </a:xfrm>
          <a:prstGeom prst="rect">
            <a:avLst/>
          </a:prstGeom>
          <a:noFill/>
          <a:ln>
            <a:noFill/>
          </a:ln>
        </p:spPr>
      </p:pic>
      <p:pic>
        <p:nvPicPr>
          <p:cNvPr id="1160" name="Google Shape;1160;p10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3758926" y="3563157"/>
            <a:ext cx="899100" cy="194897"/>
          </a:xfrm>
          <a:prstGeom prst="rect">
            <a:avLst/>
          </a:prstGeom>
          <a:noFill/>
          <a:ln>
            <a:noFill/>
          </a:ln>
        </p:spPr>
      </p:pic>
      <p:pic>
        <p:nvPicPr>
          <p:cNvPr id="1161" name="Google Shape;1161;p10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80185" y="3475778"/>
            <a:ext cx="355150" cy="369656"/>
          </a:xfrm>
          <a:prstGeom prst="rect">
            <a:avLst/>
          </a:prstGeom>
          <a:noFill/>
          <a:ln>
            <a:noFill/>
          </a:ln>
        </p:spPr>
      </p:pic>
      <p:pic>
        <p:nvPicPr>
          <p:cNvPr id="1162" name="Google Shape;1162;p10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051810" y="2503836"/>
            <a:ext cx="594150" cy="441368"/>
          </a:xfrm>
          <a:prstGeom prst="rect">
            <a:avLst/>
          </a:prstGeom>
          <a:noFill/>
          <a:ln>
            <a:noFill/>
          </a:ln>
        </p:spPr>
      </p:pic>
      <p:pic>
        <p:nvPicPr>
          <p:cNvPr id="1163" name="Google Shape;1163;p10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2126691" y="3880290"/>
            <a:ext cx="513600" cy="370571"/>
          </a:xfrm>
          <a:prstGeom prst="rect">
            <a:avLst/>
          </a:prstGeom>
          <a:noFill/>
          <a:ln>
            <a:noFill/>
          </a:ln>
        </p:spPr>
      </p:pic>
      <p:pic>
        <p:nvPicPr>
          <p:cNvPr id="1164" name="Google Shape;1164;p10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2100" y="1556329"/>
            <a:ext cx="832500" cy="316815"/>
          </a:xfrm>
          <a:prstGeom prst="rect">
            <a:avLst/>
          </a:prstGeom>
          <a:noFill/>
          <a:ln>
            <a:noFill/>
          </a:ln>
        </p:spPr>
      </p:pic>
      <p:pic>
        <p:nvPicPr>
          <p:cNvPr id="1165" name="Google Shape;1165;p10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683" y="2528916"/>
            <a:ext cx="355150" cy="391207"/>
          </a:xfrm>
          <a:prstGeom prst="rect">
            <a:avLst/>
          </a:prstGeom>
          <a:noFill/>
          <a:ln>
            <a:noFill/>
          </a:ln>
        </p:spPr>
      </p:pic>
      <p:pic>
        <p:nvPicPr>
          <p:cNvPr id="1166" name="Google Shape;1166;p10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427237" y="2642762"/>
            <a:ext cx="743700" cy="163516"/>
          </a:xfrm>
          <a:prstGeom prst="rect">
            <a:avLst/>
          </a:prstGeom>
          <a:noFill/>
          <a:ln>
            <a:noFill/>
          </a:ln>
        </p:spPr>
      </p:pic>
      <p:pic>
        <p:nvPicPr>
          <p:cNvPr id="1167" name="Google Shape;1167;p103"/>
          <p:cNvPicPr preferRelativeResize="0"/>
          <p:nvPr/>
        </p:nvPicPr>
        <p:blipFill>
          <a:blip r:embed="rId97">
            <a:alphaModFix/>
          </a:blip>
          <a:stretch>
            <a:fillRect/>
          </a:stretch>
        </p:blipFill>
        <p:spPr>
          <a:xfrm>
            <a:off x="4008778" y="3990291"/>
            <a:ext cx="899100" cy="150569"/>
          </a:xfrm>
          <a:prstGeom prst="rect">
            <a:avLst/>
          </a:prstGeom>
          <a:noFill/>
          <a:ln>
            <a:noFill/>
          </a:ln>
        </p:spPr>
      </p:pic>
      <p:pic>
        <p:nvPicPr>
          <p:cNvPr id="1168" name="Google Shape;1168;p10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897989" y="4369963"/>
            <a:ext cx="832500" cy="310787"/>
          </a:xfrm>
          <a:prstGeom prst="rect">
            <a:avLst/>
          </a:prstGeom>
          <a:noFill/>
          <a:ln>
            <a:noFill/>
          </a:ln>
        </p:spPr>
      </p:pic>
      <p:pic>
        <p:nvPicPr>
          <p:cNvPr id="1169" name="Google Shape;1169;p10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840794" y="3127308"/>
            <a:ext cx="704700" cy="261395"/>
          </a:xfrm>
          <a:prstGeom prst="rect">
            <a:avLst/>
          </a:prstGeom>
          <a:noFill/>
          <a:ln>
            <a:noFill/>
          </a:ln>
        </p:spPr>
      </p:pic>
      <p:pic>
        <p:nvPicPr>
          <p:cNvPr id="1170" name="Google Shape;1170;p103"/>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889038" y="3142840"/>
            <a:ext cx="832500" cy="230331"/>
          </a:xfrm>
          <a:prstGeom prst="rect">
            <a:avLst/>
          </a:prstGeom>
          <a:noFill/>
          <a:ln>
            <a:noFill/>
          </a:ln>
        </p:spPr>
      </p:pic>
      <p:pic>
        <p:nvPicPr>
          <p:cNvPr id="1171" name="Google Shape;1171;p10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040540" y="2587243"/>
            <a:ext cx="777899" cy="274553"/>
          </a:xfrm>
          <a:prstGeom prst="rect">
            <a:avLst/>
          </a:prstGeom>
          <a:noFill/>
          <a:ln>
            <a:noFill/>
          </a:ln>
        </p:spPr>
      </p:pic>
    </p:spTree>
    <p:extLst>
      <p:ext uri="{BB962C8B-B14F-4D97-AF65-F5344CB8AC3E}">
        <p14:creationId xmlns:p14="http://schemas.microsoft.com/office/powerpoint/2010/main" val="981598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416" y="2377448"/>
            <a:ext cx="1350537" cy="593853"/>
          </a:xfrm>
          <a:prstGeom prst="rect">
            <a:avLst/>
          </a:prstGeom>
        </p:spPr>
      </p:pic>
      <p:pic>
        <p:nvPicPr>
          <p:cNvPr id="40" name="Shape 49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01424" y="1533108"/>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9"/>
            <a:ext cx="949308" cy="650489"/>
          </a:xfrm>
          <a:prstGeom prst="rect">
            <a:avLst/>
          </a:prstGeom>
          <a:noFill/>
          <a:ln>
            <a:noFill/>
          </a:ln>
        </p:spPr>
      </p:pic>
      <p:pic>
        <p:nvPicPr>
          <p:cNvPr id="42" name="Shape 46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843857" y="1403490"/>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3" y="1698123"/>
            <a:ext cx="602231" cy="276022"/>
          </a:xfrm>
          <a:prstGeom prst="rect">
            <a:avLst/>
          </a:prstGeom>
          <a:noFill/>
          <a:ln>
            <a:noFill/>
          </a:ln>
        </p:spPr>
      </p:pic>
      <p:pic>
        <p:nvPicPr>
          <p:cNvPr id="46" name="Shape 538"/>
          <p:cNvPicPr preferRelativeResize="0"/>
          <p:nvPr/>
        </p:nvPicPr>
        <p:blipFill rotWithShape="1">
          <a:blip r:embed="rId9" cstate="print">
            <a:alphaModFix/>
            <a:extLst>
              <a:ext uri="{28A0092B-C50C-407E-A947-70E740481C1C}">
                <a14:useLocalDpi xmlns:a14="http://schemas.microsoft.com/office/drawing/2010/main"/>
              </a:ext>
            </a:extLst>
          </a:blip>
          <a:srcRect l="-4624" t="16802" b="16809"/>
          <a:stretch/>
        </p:blipFill>
        <p:spPr>
          <a:xfrm>
            <a:off x="303179" y="2468586"/>
            <a:ext cx="1016608" cy="491329"/>
          </a:xfrm>
          <a:prstGeom prst="rect">
            <a:avLst/>
          </a:prstGeom>
          <a:noFill/>
          <a:ln>
            <a:noFill/>
          </a:ln>
        </p:spPr>
      </p:pic>
      <p:pic>
        <p:nvPicPr>
          <p:cNvPr id="47" name="Shape 605"/>
          <p:cNvPicPr preferRelativeResize="0"/>
          <p:nvPr/>
        </p:nvPicPr>
        <p:blipFill rotWithShape="1">
          <a:blip r:embed="rId10" cstate="print">
            <a:alphaModFix/>
            <a:extLst>
              <a:ext uri="{28A0092B-C50C-407E-A947-70E740481C1C}">
                <a14:useLocalDpi xmlns:a14="http://schemas.microsoft.com/office/drawing/2010/main"/>
              </a:ext>
            </a:extLst>
          </a:blip>
          <a:srcRect t="-8774" b="-12247"/>
          <a:stretch/>
        </p:blipFill>
        <p:spPr>
          <a:xfrm>
            <a:off x="2993981" y="2316267"/>
            <a:ext cx="609000" cy="578966"/>
          </a:xfrm>
          <a:prstGeom prst="rect">
            <a:avLst/>
          </a:prstGeom>
          <a:noFill/>
          <a:ln>
            <a:noFill/>
          </a:ln>
        </p:spPr>
      </p:pic>
      <p:pic>
        <p:nvPicPr>
          <p:cNvPr id="49" name="Shape 516" descr="logo_easystack-300x184.png"/>
          <p:cNvPicPr preferRelativeResize="0"/>
          <p:nvPr/>
        </p:nvPicPr>
        <p:blipFill rotWithShape="1">
          <a:blip r:embed="rId11">
            <a:alphaModFix/>
          </a:blip>
          <a:srcRect/>
          <a:stretch/>
        </p:blipFill>
        <p:spPr>
          <a:xfrm>
            <a:off x="5240111" y="2424450"/>
            <a:ext cx="733500" cy="449700"/>
          </a:xfrm>
          <a:prstGeom prst="rect">
            <a:avLst/>
          </a:prstGeom>
          <a:noFill/>
          <a:ln>
            <a:noFill/>
          </a:ln>
        </p:spPr>
      </p:pic>
      <p:pic>
        <p:nvPicPr>
          <p:cNvPr id="50" name="Shape 554" descr="DaoCloud_logo-01.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31040" y="2936938"/>
            <a:ext cx="919200" cy="322500"/>
          </a:xfrm>
          <a:prstGeom prst="rect">
            <a:avLst/>
          </a:prstGeom>
          <a:noFill/>
          <a:ln>
            <a:noFill/>
          </a:ln>
        </p:spPr>
      </p:pic>
      <p:pic>
        <p:nvPicPr>
          <p:cNvPr id="51" name="Shape 58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672986" y="2895232"/>
            <a:ext cx="743700" cy="396300"/>
          </a:xfrm>
          <a:prstGeom prst="rect">
            <a:avLst/>
          </a:prstGeom>
          <a:noFill/>
          <a:ln>
            <a:noFill/>
          </a:ln>
        </p:spPr>
      </p:pic>
      <p:pic>
        <p:nvPicPr>
          <p:cNvPr id="53" name="Shape 56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55682" y="2828601"/>
            <a:ext cx="663900" cy="406642"/>
          </a:xfrm>
          <a:prstGeom prst="rect">
            <a:avLst/>
          </a:prstGeom>
          <a:noFill/>
          <a:ln>
            <a:noFill/>
          </a:ln>
        </p:spPr>
      </p:pic>
      <p:pic>
        <p:nvPicPr>
          <p:cNvPr id="54" name="Shape 56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18790" y="3362462"/>
            <a:ext cx="743700" cy="233909"/>
          </a:xfrm>
          <a:prstGeom prst="rect">
            <a:avLst/>
          </a:prstGeom>
          <a:noFill/>
          <a:ln>
            <a:noFill/>
          </a:ln>
        </p:spPr>
      </p:pic>
      <p:pic>
        <p:nvPicPr>
          <p:cNvPr id="55" name="Shape 544" descr="数人云logo.jp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599802" y="3314791"/>
            <a:ext cx="1060500" cy="314348"/>
          </a:xfrm>
          <a:prstGeom prst="rect">
            <a:avLst/>
          </a:prstGeom>
          <a:noFill/>
          <a:ln>
            <a:noFill/>
          </a:ln>
        </p:spPr>
      </p:pic>
      <p:pic>
        <p:nvPicPr>
          <p:cNvPr id="56" name="Shape 6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2981" y="3365828"/>
            <a:ext cx="1067750" cy="170799"/>
          </a:xfrm>
          <a:prstGeom prst="rect">
            <a:avLst/>
          </a:prstGeom>
          <a:noFill/>
          <a:ln>
            <a:noFill/>
          </a:ln>
        </p:spPr>
      </p:pic>
      <p:pic>
        <p:nvPicPr>
          <p:cNvPr id="57" name="Shape 549" descr="Screen Shot 2017-11-03 at 9.33.18 AM.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89921" y="3210640"/>
            <a:ext cx="710795" cy="498775"/>
          </a:xfrm>
          <a:prstGeom prst="rect">
            <a:avLst/>
          </a:prstGeom>
          <a:noFill/>
          <a:ln>
            <a:noFill/>
          </a:ln>
        </p:spPr>
      </p:pic>
      <p:pic>
        <p:nvPicPr>
          <p:cNvPr id="59" name="Shape 56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151592" y="2878734"/>
            <a:ext cx="919200" cy="286393"/>
          </a:xfrm>
          <a:prstGeom prst="rect">
            <a:avLst/>
          </a:prstGeom>
          <a:noFill/>
          <a:ln>
            <a:noFill/>
          </a:ln>
        </p:spPr>
      </p:pic>
      <p:pic>
        <p:nvPicPr>
          <p:cNvPr id="39" name="Shape 71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34709" y="3744327"/>
            <a:ext cx="704700" cy="419296"/>
          </a:xfrm>
          <a:prstGeom prst="rect">
            <a:avLst/>
          </a:prstGeom>
          <a:noFill/>
          <a:ln>
            <a:noFill/>
          </a:ln>
        </p:spPr>
      </p:pic>
      <p:pic>
        <p:nvPicPr>
          <p:cNvPr id="4" name="图片 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706426" y="3808047"/>
            <a:ext cx="832555" cy="230100"/>
          </a:xfrm>
          <a:prstGeom prst="rect">
            <a:avLst/>
          </a:prstGeom>
          <a:noFill/>
          <a:ln>
            <a:noFill/>
          </a:ln>
        </p:spPr>
      </p:pic>
      <p:pic>
        <p:nvPicPr>
          <p:cNvPr id="5" name="图片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6" name="图片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94212" y="3743818"/>
            <a:ext cx="1096518" cy="349299"/>
          </a:xfrm>
          <a:prstGeom prst="rect">
            <a:avLst/>
          </a:prstGeom>
        </p:spPr>
      </p:pic>
      <p:pic>
        <p:nvPicPr>
          <p:cNvPr id="45" name="Google Shape;1024;p10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922981" y="4365560"/>
            <a:ext cx="635999" cy="195286"/>
          </a:xfrm>
          <a:prstGeom prst="rect">
            <a:avLst/>
          </a:prstGeom>
          <a:noFill/>
          <a:ln>
            <a:noFill/>
          </a:ln>
        </p:spPr>
      </p:pic>
      <p:pic>
        <p:nvPicPr>
          <p:cNvPr id="61" name="Google Shape;1126;p10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31040" y="4255906"/>
            <a:ext cx="777900" cy="383759"/>
          </a:xfrm>
          <a:prstGeom prst="rect">
            <a:avLst/>
          </a:prstGeom>
          <a:noFill/>
          <a:ln>
            <a:noFill/>
          </a:ln>
        </p:spPr>
      </p:pic>
      <p:pic>
        <p:nvPicPr>
          <p:cNvPr id="63" name="Google Shape;1116;p10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30832" y="3255486"/>
            <a:ext cx="513600" cy="394122"/>
          </a:xfrm>
          <a:prstGeom prst="rect">
            <a:avLst/>
          </a:prstGeom>
          <a:noFill/>
          <a:ln>
            <a:noFill/>
          </a:ln>
        </p:spPr>
      </p:pic>
      <p:pic>
        <p:nvPicPr>
          <p:cNvPr id="66" name="Google Shape;1021;p100"/>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439770" y="3629139"/>
            <a:ext cx="485700" cy="523210"/>
          </a:xfrm>
          <a:prstGeom prst="rect">
            <a:avLst/>
          </a:prstGeom>
          <a:noFill/>
          <a:ln>
            <a:noFill/>
          </a:ln>
        </p:spPr>
      </p:pic>
      <p:pic>
        <p:nvPicPr>
          <p:cNvPr id="67" name="Google Shape;1004;p100"/>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924008" y="2967713"/>
            <a:ext cx="733401" cy="251339"/>
          </a:xfrm>
          <a:prstGeom prst="rect">
            <a:avLst/>
          </a:prstGeom>
          <a:noFill/>
          <a:ln>
            <a:noFill/>
          </a:ln>
        </p:spPr>
      </p:pic>
      <p:pic>
        <p:nvPicPr>
          <p:cNvPr id="7" name="图片 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31">
            <a:alphaModFix/>
          </a:blip>
          <a:stretch>
            <a:fillRect/>
          </a:stretch>
        </p:blipFill>
        <p:spPr>
          <a:xfrm>
            <a:off x="5207233" y="3942548"/>
            <a:ext cx="899100" cy="150569"/>
          </a:xfrm>
          <a:prstGeom prst="rect">
            <a:avLst/>
          </a:prstGeom>
          <a:noFill/>
          <a:ln>
            <a:noFill/>
          </a:ln>
        </p:spPr>
      </p:pic>
      <p:pic>
        <p:nvPicPr>
          <p:cNvPr id="58" name="Google Shape;1162;p10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747761" y="4144876"/>
            <a:ext cx="594150" cy="441368"/>
          </a:xfrm>
          <a:prstGeom prst="rect">
            <a:avLst/>
          </a:prstGeom>
          <a:noFill/>
          <a:ln>
            <a:noFill/>
          </a:ln>
        </p:spPr>
      </p:pic>
      <p:pic>
        <p:nvPicPr>
          <p:cNvPr id="64" name="Google Shape;1002;p10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8669" y="4224385"/>
            <a:ext cx="446801" cy="446800"/>
          </a:xfrm>
          <a:prstGeom prst="rect">
            <a:avLst/>
          </a:prstGeom>
          <a:noFill/>
          <a:ln>
            <a:noFill/>
          </a:ln>
        </p:spPr>
      </p:pic>
      <p:pic>
        <p:nvPicPr>
          <p:cNvPr id="65" name="Google Shape;1040;p10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304186" y="2374303"/>
            <a:ext cx="617434" cy="562635"/>
          </a:xfrm>
          <a:prstGeom prst="rect">
            <a:avLst/>
          </a:prstGeom>
          <a:noFill/>
          <a:ln>
            <a:noFill/>
          </a:ln>
        </p:spPr>
      </p:pic>
      <p:pic>
        <p:nvPicPr>
          <p:cNvPr id="68" name="Google Shape;1065;p102"/>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240111" y="4266442"/>
            <a:ext cx="819075" cy="279748"/>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506" name="Google Shape;506;p8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7" name="Google Shape;507;p8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rtl="0">
              <a:spcBef>
                <a:spcPts val="700"/>
              </a:spcBef>
              <a:spcAft>
                <a:spcPts val="0"/>
              </a:spcAft>
              <a:buClr>
                <a:schemeClr val="dk2"/>
              </a:buClr>
              <a:buSzPts val="1700"/>
              <a:buChar char="•"/>
            </a:pPr>
            <a:r>
              <a:rPr lang="zh-CN" altLang="en-US" sz="1700" dirty="0">
                <a:solidFill>
                  <a:schemeClr val="dk2"/>
                </a:solidFill>
                <a:latin typeface="Century Gothic"/>
                <a:ea typeface="Century Gothic"/>
                <a:cs typeface="Century Gothic"/>
                <a:sym typeface="Century Gothic"/>
              </a:rPr>
              <a:t> 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dirty="0">
              <a:solidFill>
                <a:schemeClr val="dk2"/>
              </a:solidFill>
            </a:endParaRPr>
          </a:p>
        </p:txBody>
      </p:sp>
      <p:sp>
        <p:nvSpPr>
          <p:cNvPr id="508" name="Google Shape;508;p88"/>
          <p:cNvSpPr txBox="1"/>
          <p:nvPr/>
        </p:nvSpPr>
        <p:spPr>
          <a:xfrm>
            <a:off x="3339138" y="1406224"/>
            <a:ext cx="1126800" cy="28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sp>
        <p:nvSpPr>
          <p:cNvPr id="509" name="Google Shape;509;p88"/>
          <p:cNvSpPr txBox="1"/>
          <p:nvPr/>
        </p:nvSpPr>
        <p:spPr>
          <a:xfrm>
            <a:off x="7511650" y="143795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砂箱</a:t>
            </a:r>
            <a:endParaRPr sz="1300" b="1" dirty="0"/>
          </a:p>
        </p:txBody>
      </p:sp>
      <p:cxnSp>
        <p:nvCxnSpPr>
          <p:cNvPr id="510" name="Google Shape;510;p88"/>
          <p:cNvCxnSpPr>
            <a:stCxn id="509" idx="2"/>
            <a:endCxn id="509" idx="2"/>
          </p:cNvCxnSpPr>
          <p:nvPr/>
        </p:nvCxnSpPr>
        <p:spPr>
          <a:xfrm>
            <a:off x="80029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11" name="Google Shape;511;p88"/>
          <p:cNvCxnSpPr>
            <a:stCxn id="509" idx="2"/>
            <a:endCxn id="509" idx="2"/>
          </p:cNvCxnSpPr>
          <p:nvPr/>
        </p:nvCxnSpPr>
        <p:spPr>
          <a:xfrm>
            <a:off x="80029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12" name="Google Shape;512;p88"/>
          <p:cNvGrpSpPr/>
          <p:nvPr/>
        </p:nvGrpSpPr>
        <p:grpSpPr>
          <a:xfrm>
            <a:off x="5186348" y="2761438"/>
            <a:ext cx="750000" cy="691037"/>
            <a:chOff x="5641188" y="2761438"/>
            <a:chExt cx="750000" cy="691037"/>
          </a:xfrm>
        </p:grpSpPr>
        <p:sp>
          <p:nvSpPr>
            <p:cNvPr id="513" name="Google Shape;513;p88"/>
            <p:cNvSpPr txBox="1"/>
            <p:nvPr/>
          </p:nvSpPr>
          <p:spPr>
            <a:xfrm>
              <a:off x="5641188" y="3076575"/>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514" name="Google Shape;514;p8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779807" y="2761438"/>
              <a:ext cx="472761" cy="383337"/>
            </a:xfrm>
            <a:prstGeom prst="rect">
              <a:avLst/>
            </a:prstGeom>
            <a:noFill/>
            <a:ln>
              <a:noFill/>
            </a:ln>
          </p:spPr>
        </p:pic>
      </p:grpSp>
      <p:grpSp>
        <p:nvGrpSpPr>
          <p:cNvPr id="515" name="Google Shape;515;p88"/>
          <p:cNvGrpSpPr/>
          <p:nvPr/>
        </p:nvGrpSpPr>
        <p:grpSpPr>
          <a:xfrm>
            <a:off x="6661257" y="1834028"/>
            <a:ext cx="567900" cy="681597"/>
            <a:chOff x="7279459" y="1834028"/>
            <a:chExt cx="567900" cy="681597"/>
          </a:xfrm>
        </p:grpSpPr>
        <p:pic>
          <p:nvPicPr>
            <p:cNvPr id="516" name="Google Shape;516;p8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13295" y="1834028"/>
              <a:ext cx="300229" cy="443972"/>
            </a:xfrm>
            <a:prstGeom prst="rect">
              <a:avLst/>
            </a:prstGeom>
            <a:noFill/>
            <a:ln>
              <a:noFill/>
            </a:ln>
          </p:spPr>
        </p:pic>
        <p:sp>
          <p:nvSpPr>
            <p:cNvPr id="517" name="Google Shape;517;p88"/>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518" name="Google Shape;518;p88"/>
          <p:cNvCxnSpPr/>
          <p:nvPr/>
        </p:nvCxnSpPr>
        <p:spPr>
          <a:xfrm>
            <a:off x="4398875" y="1664575"/>
            <a:ext cx="3131700" cy="5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88"/>
          <p:cNvCxnSpPr/>
          <p:nvPr/>
        </p:nvCxnSpPr>
        <p:spPr>
          <a:xfrm>
            <a:off x="-475" y="1680975"/>
            <a:ext cx="191100" cy="0"/>
          </a:xfrm>
          <a:prstGeom prst="straightConnector1">
            <a:avLst/>
          </a:prstGeom>
          <a:noFill/>
          <a:ln w="9525" cap="flat" cmpd="sng">
            <a:solidFill>
              <a:srgbClr val="595959"/>
            </a:solidFill>
            <a:prstDash val="solid"/>
            <a:round/>
            <a:headEnd type="none" w="med" len="med"/>
            <a:tailEnd type="none" w="med" len="med"/>
          </a:ln>
        </p:spPr>
      </p:cxnSp>
      <p:cxnSp>
        <p:nvCxnSpPr>
          <p:cNvPr id="520" name="Google Shape;520;p88"/>
          <p:cNvCxnSpPr/>
          <p:nvPr/>
        </p:nvCxnSpPr>
        <p:spPr>
          <a:xfrm flipH="1">
            <a:off x="1181275" y="1656250"/>
            <a:ext cx="2131200" cy="10500"/>
          </a:xfrm>
          <a:prstGeom prst="straightConnector1">
            <a:avLst/>
          </a:prstGeom>
          <a:noFill/>
          <a:ln w="9525" cap="flat" cmpd="sng">
            <a:solidFill>
              <a:srgbClr val="595959"/>
            </a:solidFill>
            <a:prstDash val="solid"/>
            <a:round/>
            <a:headEnd type="none" w="med" len="med"/>
            <a:tailEnd type="none" w="med" len="med"/>
          </a:ln>
        </p:spPr>
      </p:cxnSp>
      <p:grpSp>
        <p:nvGrpSpPr>
          <p:cNvPr id="521" name="Google Shape;521;p88"/>
          <p:cNvGrpSpPr/>
          <p:nvPr/>
        </p:nvGrpSpPr>
        <p:grpSpPr>
          <a:xfrm>
            <a:off x="3719069" y="2666125"/>
            <a:ext cx="949500" cy="693350"/>
            <a:chOff x="4139791" y="2666125"/>
            <a:chExt cx="949500" cy="693350"/>
          </a:xfrm>
        </p:grpSpPr>
        <p:sp>
          <p:nvSpPr>
            <p:cNvPr id="522" name="Google Shape;522;p88"/>
            <p:cNvSpPr txBox="1"/>
            <p:nvPr/>
          </p:nvSpPr>
          <p:spPr>
            <a:xfrm>
              <a:off x="4139791" y="3076575"/>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523" name="Google Shape;523;p8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44541" y="2666125"/>
              <a:ext cx="540000" cy="478650"/>
            </a:xfrm>
            <a:prstGeom prst="rect">
              <a:avLst/>
            </a:prstGeom>
            <a:noFill/>
            <a:ln>
              <a:noFill/>
            </a:ln>
          </p:spPr>
        </p:pic>
      </p:grpSp>
      <p:grpSp>
        <p:nvGrpSpPr>
          <p:cNvPr id="524" name="Google Shape;524;p88"/>
          <p:cNvGrpSpPr/>
          <p:nvPr/>
        </p:nvGrpSpPr>
        <p:grpSpPr>
          <a:xfrm>
            <a:off x="1181712" y="2626775"/>
            <a:ext cx="679200" cy="876100"/>
            <a:chOff x="1324599" y="2626775"/>
            <a:chExt cx="679200" cy="876100"/>
          </a:xfrm>
        </p:grpSpPr>
        <p:sp>
          <p:nvSpPr>
            <p:cNvPr id="525" name="Google Shape;525;p88"/>
            <p:cNvSpPr txBox="1"/>
            <p:nvPr/>
          </p:nvSpPr>
          <p:spPr>
            <a:xfrm>
              <a:off x="1324599" y="3076575"/>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526" name="Google Shape;526;p8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32549" y="2626775"/>
              <a:ext cx="463300" cy="518000"/>
            </a:xfrm>
            <a:prstGeom prst="rect">
              <a:avLst/>
            </a:prstGeom>
            <a:noFill/>
            <a:ln>
              <a:noFill/>
            </a:ln>
          </p:spPr>
        </p:pic>
      </p:grpSp>
      <p:grpSp>
        <p:nvGrpSpPr>
          <p:cNvPr id="527" name="Google Shape;527;p88"/>
          <p:cNvGrpSpPr/>
          <p:nvPr/>
        </p:nvGrpSpPr>
        <p:grpSpPr>
          <a:xfrm>
            <a:off x="1818301" y="2718173"/>
            <a:ext cx="750000" cy="670702"/>
            <a:chOff x="2002695" y="2718173"/>
            <a:chExt cx="750000" cy="670702"/>
          </a:xfrm>
        </p:grpSpPr>
        <p:sp>
          <p:nvSpPr>
            <p:cNvPr id="528" name="Google Shape;528;p88"/>
            <p:cNvSpPr txBox="1"/>
            <p:nvPr/>
          </p:nvSpPr>
          <p:spPr>
            <a:xfrm>
              <a:off x="2002695" y="3076575"/>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529" name="Google Shape;529;p8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12165" y="2718173"/>
              <a:ext cx="331060" cy="426601"/>
            </a:xfrm>
            <a:prstGeom prst="rect">
              <a:avLst/>
            </a:prstGeom>
            <a:noFill/>
            <a:ln>
              <a:noFill/>
            </a:ln>
          </p:spPr>
        </p:pic>
      </p:grpSp>
      <p:grpSp>
        <p:nvGrpSpPr>
          <p:cNvPr id="530" name="Google Shape;530;p88"/>
          <p:cNvGrpSpPr/>
          <p:nvPr/>
        </p:nvGrpSpPr>
        <p:grpSpPr>
          <a:xfrm>
            <a:off x="3240327" y="2718174"/>
            <a:ext cx="567900" cy="594501"/>
            <a:chOff x="3536873" y="2718174"/>
            <a:chExt cx="567900" cy="594501"/>
          </a:xfrm>
        </p:grpSpPr>
        <p:pic>
          <p:nvPicPr>
            <p:cNvPr id="531" name="Google Shape;531;p8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20549" y="2718174"/>
              <a:ext cx="400549" cy="426600"/>
            </a:xfrm>
            <a:prstGeom prst="rect">
              <a:avLst/>
            </a:prstGeom>
            <a:noFill/>
            <a:ln>
              <a:noFill/>
            </a:ln>
          </p:spPr>
        </p:pic>
        <p:sp>
          <p:nvSpPr>
            <p:cNvPr id="532" name="Google Shape;532;p88"/>
            <p:cNvSpPr txBox="1"/>
            <p:nvPr/>
          </p:nvSpPr>
          <p:spPr>
            <a:xfrm>
              <a:off x="3536873" y="3076575"/>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533" name="Google Shape;533;p88"/>
          <p:cNvGrpSpPr/>
          <p:nvPr/>
        </p:nvGrpSpPr>
        <p:grpSpPr>
          <a:xfrm>
            <a:off x="2525690" y="2718176"/>
            <a:ext cx="634500" cy="628999"/>
            <a:chOff x="2759895" y="2718176"/>
            <a:chExt cx="634500" cy="628999"/>
          </a:xfrm>
        </p:grpSpPr>
        <p:sp>
          <p:nvSpPr>
            <p:cNvPr id="534" name="Google Shape;534;p88"/>
            <p:cNvSpPr txBox="1"/>
            <p:nvPr/>
          </p:nvSpPr>
          <p:spPr>
            <a:xfrm>
              <a:off x="2759895" y="3076575"/>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535" name="Google Shape;535;p8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950898" y="2718176"/>
              <a:ext cx="252493" cy="426598"/>
            </a:xfrm>
            <a:prstGeom prst="rect">
              <a:avLst/>
            </a:prstGeom>
            <a:noFill/>
            <a:ln>
              <a:noFill/>
            </a:ln>
          </p:spPr>
        </p:pic>
      </p:grpSp>
      <p:cxnSp>
        <p:nvCxnSpPr>
          <p:cNvPr id="536" name="Google Shape;536;p88"/>
          <p:cNvCxnSpPr/>
          <p:nvPr/>
        </p:nvCxnSpPr>
        <p:spPr>
          <a:xfrm>
            <a:off x="66145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37" name="Google Shape;537;p88"/>
          <p:cNvGrpSpPr/>
          <p:nvPr/>
        </p:nvGrpSpPr>
        <p:grpSpPr>
          <a:xfrm>
            <a:off x="7277596" y="1851399"/>
            <a:ext cx="599100" cy="763826"/>
            <a:chOff x="8027969" y="1851399"/>
            <a:chExt cx="599100" cy="763826"/>
          </a:xfrm>
        </p:grpSpPr>
        <p:pic>
          <p:nvPicPr>
            <p:cNvPr id="538" name="Google Shape;538;p8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25160" y="1851399"/>
              <a:ext cx="404718" cy="426601"/>
            </a:xfrm>
            <a:prstGeom prst="rect">
              <a:avLst/>
            </a:prstGeom>
            <a:noFill/>
            <a:ln>
              <a:noFill/>
            </a:ln>
          </p:spPr>
        </p:pic>
        <p:sp>
          <p:nvSpPr>
            <p:cNvPr id="539" name="Google Shape;539;p88"/>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540" name="Google Shape;540;p88"/>
          <p:cNvGrpSpPr/>
          <p:nvPr/>
        </p:nvGrpSpPr>
        <p:grpSpPr>
          <a:xfrm>
            <a:off x="7864602" y="1851398"/>
            <a:ext cx="599100" cy="763827"/>
            <a:chOff x="8626602" y="1851398"/>
            <a:chExt cx="599100" cy="763827"/>
          </a:xfrm>
        </p:grpSpPr>
        <p:pic>
          <p:nvPicPr>
            <p:cNvPr id="541" name="Google Shape;541;p8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84731" y="1851398"/>
              <a:ext cx="282841" cy="426602"/>
            </a:xfrm>
            <a:prstGeom prst="rect">
              <a:avLst/>
            </a:prstGeom>
            <a:noFill/>
            <a:ln>
              <a:noFill/>
            </a:ln>
          </p:spPr>
        </p:pic>
        <p:sp>
          <p:nvSpPr>
            <p:cNvPr id="542" name="Google Shape;542;p88"/>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543" name="Google Shape;543;p88"/>
          <p:cNvGrpSpPr/>
          <p:nvPr/>
        </p:nvGrpSpPr>
        <p:grpSpPr>
          <a:xfrm>
            <a:off x="8512684" y="1827924"/>
            <a:ext cx="599100" cy="786351"/>
            <a:chOff x="7265969" y="2666124"/>
            <a:chExt cx="599100" cy="786351"/>
          </a:xfrm>
        </p:grpSpPr>
        <p:pic>
          <p:nvPicPr>
            <p:cNvPr id="544" name="Google Shape;544;p88"/>
            <p:cNvPicPr preferRelativeResize="0"/>
            <p:nvPr/>
          </p:nvPicPr>
          <p:blipFill>
            <a:blip r:embed="rId12">
              <a:alphaModFix/>
            </a:blip>
            <a:stretch>
              <a:fillRect/>
            </a:stretch>
          </p:blipFill>
          <p:spPr>
            <a:xfrm>
              <a:off x="7295857" y="2666124"/>
              <a:ext cx="539324" cy="478650"/>
            </a:xfrm>
            <a:prstGeom prst="rect">
              <a:avLst/>
            </a:prstGeom>
            <a:noFill/>
            <a:ln>
              <a:noFill/>
            </a:ln>
          </p:spPr>
        </p:pic>
        <p:sp>
          <p:nvSpPr>
            <p:cNvPr id="545" name="Google Shape;545;p88"/>
            <p:cNvSpPr txBox="1"/>
            <p:nvPr/>
          </p:nvSpPr>
          <p:spPr>
            <a:xfrm>
              <a:off x="7265969"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546" name="Google Shape;546;p88"/>
          <p:cNvCxnSpPr/>
          <p:nvPr/>
        </p:nvCxnSpPr>
        <p:spPr>
          <a:xfrm>
            <a:off x="8376475" y="1682175"/>
            <a:ext cx="773400" cy="7200"/>
          </a:xfrm>
          <a:prstGeom prst="straightConnector1">
            <a:avLst/>
          </a:prstGeom>
          <a:noFill/>
          <a:ln w="9525" cap="flat" cmpd="sng">
            <a:solidFill>
              <a:srgbClr val="595959"/>
            </a:solidFill>
            <a:prstDash val="solid"/>
            <a:round/>
            <a:headEnd type="none" w="med" len="med"/>
            <a:tailEnd type="none" w="med" len="med"/>
          </a:ln>
        </p:spPr>
      </p:cxnSp>
      <p:cxnSp>
        <p:nvCxnSpPr>
          <p:cNvPr id="547" name="Google Shape;547;p88"/>
          <p:cNvCxnSpPr/>
          <p:nvPr/>
        </p:nvCxnSpPr>
        <p:spPr>
          <a:xfrm>
            <a:off x="1204300" y="1722775"/>
            <a:ext cx="2100" cy="1634100"/>
          </a:xfrm>
          <a:prstGeom prst="straightConnector1">
            <a:avLst/>
          </a:prstGeom>
          <a:noFill/>
          <a:ln w="9525" cap="flat" cmpd="sng">
            <a:solidFill>
              <a:srgbClr val="1F497D"/>
            </a:solidFill>
            <a:prstDash val="solid"/>
            <a:round/>
            <a:headEnd type="none" w="med" len="med"/>
            <a:tailEnd type="none" w="med" len="med"/>
          </a:ln>
        </p:spPr>
      </p:cxnSp>
      <p:sp>
        <p:nvSpPr>
          <p:cNvPr id="548" name="Google Shape;548;p88"/>
          <p:cNvSpPr txBox="1"/>
          <p:nvPr/>
        </p:nvSpPr>
        <p:spPr>
          <a:xfrm>
            <a:off x="130600" y="1449650"/>
            <a:ext cx="11268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  已毕业</a:t>
            </a:r>
            <a:endParaRPr sz="1300" b="1" dirty="0"/>
          </a:p>
        </p:txBody>
      </p:sp>
      <p:pic>
        <p:nvPicPr>
          <p:cNvPr id="549" name="Google Shape;549;p88" descr="logo_cncf_cisco.png"/>
          <p:cNvPicPr preferRelativeResize="0"/>
          <p:nvPr/>
        </p:nvPicPr>
        <p:blipFill rotWithShape="1">
          <a:blip r:embed="rId13">
            <a:alphaModFix/>
          </a:blip>
          <a:srcRect/>
          <a:stretch/>
        </p:blipFill>
        <p:spPr>
          <a:xfrm>
            <a:off x="3722985" y="3784681"/>
            <a:ext cx="679200" cy="417000"/>
          </a:xfrm>
          <a:prstGeom prst="rect">
            <a:avLst/>
          </a:prstGeom>
          <a:noFill/>
          <a:ln>
            <a:noFill/>
          </a:ln>
        </p:spPr>
      </p:pic>
      <p:pic>
        <p:nvPicPr>
          <p:cNvPr id="550" name="Google Shape;550;p88" descr="cncf_logo_intel.png"/>
          <p:cNvPicPr preferRelativeResize="0"/>
          <p:nvPr/>
        </p:nvPicPr>
        <p:blipFill rotWithShape="1">
          <a:blip r:embed="rId14">
            <a:alphaModFix/>
          </a:blip>
          <a:srcRect/>
          <a:stretch/>
        </p:blipFill>
        <p:spPr>
          <a:xfrm>
            <a:off x="1425455" y="4308922"/>
            <a:ext cx="666300" cy="409200"/>
          </a:xfrm>
          <a:prstGeom prst="rect">
            <a:avLst/>
          </a:prstGeom>
          <a:noFill/>
          <a:ln>
            <a:noFill/>
          </a:ln>
        </p:spPr>
      </p:pic>
      <p:pic>
        <p:nvPicPr>
          <p:cNvPr id="551" name="Google Shape;551;p88"/>
          <p:cNvPicPr preferRelativeResize="0"/>
          <p:nvPr/>
        </p:nvPicPr>
        <p:blipFill rotWithShape="1">
          <a:blip r:embed="rId15">
            <a:alphaModFix/>
          </a:blip>
          <a:srcRect/>
          <a:stretch/>
        </p:blipFill>
        <p:spPr>
          <a:xfrm>
            <a:off x="5762141" y="3739981"/>
            <a:ext cx="567900" cy="506400"/>
          </a:xfrm>
          <a:prstGeom prst="rect">
            <a:avLst/>
          </a:prstGeom>
          <a:noFill/>
          <a:ln>
            <a:noFill/>
          </a:ln>
        </p:spPr>
      </p:pic>
      <p:pic>
        <p:nvPicPr>
          <p:cNvPr id="552" name="Google Shape;552;p88" descr="cncf_fujitsu.png"/>
          <p:cNvPicPr preferRelativeResize="0"/>
          <p:nvPr/>
        </p:nvPicPr>
        <p:blipFill rotWithShape="1">
          <a:blip r:embed="rId16">
            <a:alphaModFix/>
          </a:blip>
          <a:srcRect/>
          <a:stretch/>
        </p:blipFill>
        <p:spPr>
          <a:xfrm>
            <a:off x="6518769" y="3803431"/>
            <a:ext cx="617700" cy="379500"/>
          </a:xfrm>
          <a:prstGeom prst="rect">
            <a:avLst/>
          </a:prstGeom>
          <a:noFill/>
          <a:ln>
            <a:noFill/>
          </a:ln>
        </p:spPr>
      </p:pic>
      <p:pic>
        <p:nvPicPr>
          <p:cNvPr id="553" name="Google Shape;553;p88" descr="logo_cncf_mesosphere.png"/>
          <p:cNvPicPr preferRelativeResize="0"/>
          <p:nvPr/>
        </p:nvPicPr>
        <p:blipFill rotWithShape="1">
          <a:blip r:embed="rId17">
            <a:alphaModFix/>
          </a:blip>
          <a:srcRect/>
          <a:stretch/>
        </p:blipFill>
        <p:spPr>
          <a:xfrm>
            <a:off x="2905924" y="4325422"/>
            <a:ext cx="612300" cy="376200"/>
          </a:xfrm>
          <a:prstGeom prst="rect">
            <a:avLst/>
          </a:prstGeom>
          <a:noFill/>
          <a:ln>
            <a:noFill/>
          </a:ln>
        </p:spPr>
      </p:pic>
      <p:pic>
        <p:nvPicPr>
          <p:cNvPr id="554" name="Google Shape;554;p88" descr="cncf_logo_rh.png"/>
          <p:cNvPicPr preferRelativeResize="0"/>
          <p:nvPr/>
        </p:nvPicPr>
        <p:blipFill rotWithShape="1">
          <a:blip r:embed="rId18">
            <a:alphaModFix/>
          </a:blip>
          <a:srcRect/>
          <a:stretch/>
        </p:blipFill>
        <p:spPr>
          <a:xfrm>
            <a:off x="5579023" y="4259722"/>
            <a:ext cx="826500" cy="507600"/>
          </a:xfrm>
          <a:prstGeom prst="rect">
            <a:avLst/>
          </a:prstGeom>
          <a:noFill/>
          <a:ln>
            <a:noFill/>
          </a:ln>
        </p:spPr>
      </p:pic>
      <p:pic>
        <p:nvPicPr>
          <p:cNvPr id="555" name="Google Shape;555;p88" descr="cncf_logo_huawei.png"/>
          <p:cNvPicPr preferRelativeResize="0"/>
          <p:nvPr/>
        </p:nvPicPr>
        <p:blipFill rotWithShape="1">
          <a:blip r:embed="rId19">
            <a:alphaModFix/>
          </a:blip>
          <a:srcRect/>
          <a:stretch/>
        </p:blipFill>
        <p:spPr>
          <a:xfrm>
            <a:off x="8310725" y="3748531"/>
            <a:ext cx="796800" cy="489300"/>
          </a:xfrm>
          <a:prstGeom prst="rect">
            <a:avLst/>
          </a:prstGeom>
          <a:noFill/>
          <a:ln>
            <a:noFill/>
          </a:ln>
        </p:spPr>
      </p:pic>
      <p:pic>
        <p:nvPicPr>
          <p:cNvPr id="556" name="Google Shape;556;p8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528658" y="4337313"/>
            <a:ext cx="714299" cy="352417"/>
          </a:xfrm>
          <a:prstGeom prst="rect">
            <a:avLst/>
          </a:prstGeom>
          <a:noFill/>
          <a:ln>
            <a:noFill/>
          </a:ln>
        </p:spPr>
      </p:pic>
      <p:pic>
        <p:nvPicPr>
          <p:cNvPr id="557" name="Google Shape;557;p88" descr="DellTech_Logo_Prm_Blue_Gry_rgb[4].jpg"/>
          <p:cNvPicPr preferRelativeResize="0"/>
          <p:nvPr/>
        </p:nvPicPr>
        <p:blipFill rotWithShape="1">
          <a:blip r:embed="rId21">
            <a:alphaModFix/>
          </a:blip>
          <a:srcRect/>
          <a:stretch/>
        </p:blipFill>
        <p:spPr>
          <a:xfrm>
            <a:off x="4590913" y="3929431"/>
            <a:ext cx="982500" cy="127500"/>
          </a:xfrm>
          <a:prstGeom prst="rect">
            <a:avLst/>
          </a:prstGeom>
          <a:noFill/>
          <a:ln>
            <a:noFill/>
          </a:ln>
        </p:spPr>
      </p:pic>
      <p:pic>
        <p:nvPicPr>
          <p:cNvPr id="558" name="Google Shape;558;p8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10190" y="4302097"/>
            <a:ext cx="845699" cy="422849"/>
          </a:xfrm>
          <a:prstGeom prst="rect">
            <a:avLst/>
          </a:prstGeom>
          <a:noFill/>
          <a:ln>
            <a:noFill/>
          </a:ln>
        </p:spPr>
      </p:pic>
      <p:pic>
        <p:nvPicPr>
          <p:cNvPr id="559" name="Google Shape;559;p8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68426" y="4443063"/>
            <a:ext cx="864700" cy="140918"/>
          </a:xfrm>
          <a:prstGeom prst="rect">
            <a:avLst/>
          </a:prstGeom>
          <a:noFill/>
          <a:ln>
            <a:noFill/>
          </a:ln>
        </p:spPr>
      </p:pic>
      <p:pic>
        <p:nvPicPr>
          <p:cNvPr id="560" name="Google Shape;560;p8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641358" y="4254529"/>
            <a:ext cx="845698" cy="517986"/>
          </a:xfrm>
          <a:prstGeom prst="rect">
            <a:avLst/>
          </a:prstGeom>
          <a:noFill/>
          <a:ln>
            <a:noFill/>
          </a:ln>
        </p:spPr>
      </p:pic>
      <p:pic>
        <p:nvPicPr>
          <p:cNvPr id="561" name="Google Shape;561;p8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366091" y="4266488"/>
            <a:ext cx="679200" cy="494068"/>
          </a:xfrm>
          <a:prstGeom prst="rect">
            <a:avLst/>
          </a:prstGeom>
          <a:noFill/>
          <a:ln>
            <a:noFill/>
          </a:ln>
        </p:spPr>
      </p:pic>
      <p:pic>
        <p:nvPicPr>
          <p:cNvPr id="562" name="Google Shape;562;p88" descr="logo_AWS.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681729" y="3774134"/>
            <a:ext cx="714300" cy="438094"/>
          </a:xfrm>
          <a:prstGeom prst="rect">
            <a:avLst/>
          </a:prstGeom>
          <a:noFill/>
          <a:ln>
            <a:noFill/>
          </a:ln>
        </p:spPr>
      </p:pic>
      <p:pic>
        <p:nvPicPr>
          <p:cNvPr id="563" name="Google Shape;563;p8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84757" y="3810630"/>
            <a:ext cx="949500" cy="365103"/>
          </a:xfrm>
          <a:prstGeom prst="rect">
            <a:avLst/>
          </a:prstGeom>
          <a:noFill/>
          <a:ln>
            <a:noFill/>
          </a:ln>
        </p:spPr>
      </p:pic>
      <p:pic>
        <p:nvPicPr>
          <p:cNvPr id="564" name="Google Shape;564;p8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25197" y="3749159"/>
            <a:ext cx="796800" cy="488045"/>
          </a:xfrm>
          <a:prstGeom prst="rect">
            <a:avLst/>
          </a:prstGeom>
          <a:noFill/>
          <a:ln>
            <a:noFill/>
          </a:ln>
        </p:spPr>
      </p:pic>
      <p:pic>
        <p:nvPicPr>
          <p:cNvPr id="565" name="Google Shape;565;p8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37925" y="3896230"/>
            <a:ext cx="1355076" cy="193902"/>
          </a:xfrm>
          <a:prstGeom prst="rect">
            <a:avLst/>
          </a:prstGeom>
          <a:noFill/>
          <a:ln>
            <a:noFill/>
          </a:ln>
        </p:spPr>
      </p:pic>
      <p:pic>
        <p:nvPicPr>
          <p:cNvPr id="566" name="Google Shape;566;p8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7338" y="4372072"/>
            <a:ext cx="1224984" cy="282900"/>
          </a:xfrm>
          <a:prstGeom prst="rect">
            <a:avLst/>
          </a:prstGeom>
          <a:noFill/>
          <a:ln>
            <a:noFill/>
          </a:ln>
        </p:spPr>
      </p:pic>
      <p:pic>
        <p:nvPicPr>
          <p:cNvPr id="567" name="Google Shape;567;p8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214890" y="4295539"/>
            <a:ext cx="567900" cy="435965"/>
          </a:xfrm>
          <a:prstGeom prst="rect">
            <a:avLst/>
          </a:prstGeom>
          <a:noFill/>
          <a:ln>
            <a:noFill/>
          </a:ln>
        </p:spPr>
      </p:pic>
      <p:grpSp>
        <p:nvGrpSpPr>
          <p:cNvPr id="568" name="Google Shape;568;p88"/>
          <p:cNvGrpSpPr/>
          <p:nvPr/>
        </p:nvGrpSpPr>
        <p:grpSpPr>
          <a:xfrm>
            <a:off x="6627957" y="2725069"/>
            <a:ext cx="634500" cy="727406"/>
            <a:chOff x="6627957" y="2725069"/>
            <a:chExt cx="634500" cy="727406"/>
          </a:xfrm>
        </p:grpSpPr>
        <p:pic>
          <p:nvPicPr>
            <p:cNvPr id="569" name="Google Shape;569;p8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629607" y="2725069"/>
              <a:ext cx="631200" cy="249809"/>
            </a:xfrm>
            <a:prstGeom prst="rect">
              <a:avLst/>
            </a:prstGeom>
            <a:noFill/>
            <a:ln>
              <a:noFill/>
            </a:ln>
          </p:spPr>
        </p:pic>
        <p:sp>
          <p:nvSpPr>
            <p:cNvPr id="570" name="Google Shape;570;p88"/>
            <p:cNvSpPr txBox="1"/>
            <p:nvPr/>
          </p:nvSpPr>
          <p:spPr>
            <a:xfrm>
              <a:off x="6627957" y="3076575"/>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Serverless</a:t>
              </a:r>
              <a:endParaRPr sz="700"/>
            </a:p>
          </p:txBody>
        </p:sp>
      </p:grpSp>
      <p:grpSp>
        <p:nvGrpSpPr>
          <p:cNvPr id="571" name="Google Shape;571;p88"/>
          <p:cNvGrpSpPr/>
          <p:nvPr/>
        </p:nvGrpSpPr>
        <p:grpSpPr>
          <a:xfrm>
            <a:off x="7277596" y="2638375"/>
            <a:ext cx="599100" cy="814100"/>
            <a:chOff x="7636002" y="2638375"/>
            <a:chExt cx="599100" cy="814100"/>
          </a:xfrm>
        </p:grpSpPr>
        <p:sp>
          <p:nvSpPr>
            <p:cNvPr id="572" name="Google Shape;572;p88"/>
            <p:cNvSpPr txBox="1"/>
            <p:nvPr/>
          </p:nvSpPr>
          <p:spPr>
            <a:xfrm>
              <a:off x="76360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Tooling</a:t>
              </a:r>
              <a:endParaRPr sz="700"/>
            </a:p>
          </p:txBody>
        </p:sp>
        <p:pic>
          <p:nvPicPr>
            <p:cNvPr id="573" name="Google Shape;573;p8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735998" y="2638375"/>
              <a:ext cx="399108" cy="506399"/>
            </a:xfrm>
            <a:prstGeom prst="rect">
              <a:avLst/>
            </a:prstGeom>
            <a:noFill/>
            <a:ln>
              <a:noFill/>
            </a:ln>
          </p:spPr>
        </p:pic>
      </p:grpSp>
      <p:grpSp>
        <p:nvGrpSpPr>
          <p:cNvPr id="574" name="Google Shape;574;p88"/>
          <p:cNvGrpSpPr/>
          <p:nvPr/>
        </p:nvGrpSpPr>
        <p:grpSpPr>
          <a:xfrm>
            <a:off x="5893738" y="2708825"/>
            <a:ext cx="714300" cy="713350"/>
            <a:chOff x="6427138" y="2708825"/>
            <a:chExt cx="714300" cy="713350"/>
          </a:xfrm>
        </p:grpSpPr>
        <p:pic>
          <p:nvPicPr>
            <p:cNvPr id="575" name="Google Shape;575;p8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574823" y="2708825"/>
              <a:ext cx="418929" cy="435949"/>
            </a:xfrm>
            <a:prstGeom prst="rect">
              <a:avLst/>
            </a:prstGeom>
            <a:noFill/>
            <a:ln>
              <a:noFill/>
            </a:ln>
          </p:spPr>
        </p:pic>
        <p:sp>
          <p:nvSpPr>
            <p:cNvPr id="576" name="Google Shape;576;p88"/>
            <p:cNvSpPr txBox="1"/>
            <p:nvPr/>
          </p:nvSpPr>
          <p:spPr>
            <a:xfrm>
              <a:off x="6427138" y="3076575"/>
              <a:ext cx="714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577" name="Google Shape;577;p88"/>
          <p:cNvGrpSpPr/>
          <p:nvPr/>
        </p:nvGrpSpPr>
        <p:grpSpPr>
          <a:xfrm>
            <a:off x="7864602" y="2573175"/>
            <a:ext cx="599100" cy="879300"/>
            <a:chOff x="7864602" y="2573175"/>
            <a:chExt cx="599100" cy="879300"/>
          </a:xfrm>
        </p:grpSpPr>
        <p:pic>
          <p:nvPicPr>
            <p:cNvPr id="578" name="Google Shape;578;p8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941101" y="2573175"/>
              <a:ext cx="446101" cy="551306"/>
            </a:xfrm>
            <a:prstGeom prst="rect">
              <a:avLst/>
            </a:prstGeom>
            <a:noFill/>
            <a:ln>
              <a:noFill/>
            </a:ln>
          </p:spPr>
        </p:pic>
        <p:sp>
          <p:nvSpPr>
            <p:cNvPr id="579" name="Google Shape;579;p88"/>
            <p:cNvSpPr txBox="1"/>
            <p:nvPr/>
          </p:nvSpPr>
          <p:spPr>
            <a:xfrm>
              <a:off x="78646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grpSp>
        <p:nvGrpSpPr>
          <p:cNvPr id="580" name="Google Shape;580;p88"/>
          <p:cNvGrpSpPr/>
          <p:nvPr/>
        </p:nvGrpSpPr>
        <p:grpSpPr>
          <a:xfrm>
            <a:off x="88891" y="1678055"/>
            <a:ext cx="1089300" cy="838907"/>
            <a:chOff x="88891" y="1678055"/>
            <a:chExt cx="1089300" cy="838907"/>
          </a:xfrm>
        </p:grpSpPr>
        <p:sp>
          <p:nvSpPr>
            <p:cNvPr id="581" name="Google Shape;581;p88"/>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582" name="Google Shape;582;p8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583" name="Google Shape;583;p88"/>
          <p:cNvGrpSpPr/>
          <p:nvPr/>
        </p:nvGrpSpPr>
        <p:grpSpPr>
          <a:xfrm>
            <a:off x="138841" y="2519088"/>
            <a:ext cx="989400" cy="909999"/>
            <a:chOff x="138154" y="2595288"/>
            <a:chExt cx="989400" cy="909999"/>
          </a:xfrm>
        </p:grpSpPr>
        <p:sp>
          <p:nvSpPr>
            <p:cNvPr id="584" name="Google Shape;584;p88"/>
            <p:cNvSpPr txBox="1"/>
            <p:nvPr/>
          </p:nvSpPr>
          <p:spPr>
            <a:xfrm>
              <a:off x="138154" y="3204687"/>
              <a:ext cx="9894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585" name="Google Shape;585;p8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64479" y="2595288"/>
              <a:ext cx="736733" cy="623506"/>
            </a:xfrm>
            <a:prstGeom prst="rect">
              <a:avLst/>
            </a:prstGeom>
            <a:noFill/>
            <a:ln>
              <a:noFill/>
            </a:ln>
          </p:spPr>
        </p:pic>
      </p:grpSp>
      <p:grpSp>
        <p:nvGrpSpPr>
          <p:cNvPr id="586" name="Google Shape;586;p88"/>
          <p:cNvGrpSpPr/>
          <p:nvPr/>
        </p:nvGrpSpPr>
        <p:grpSpPr>
          <a:xfrm>
            <a:off x="4974435" y="1788450"/>
            <a:ext cx="634500" cy="654737"/>
            <a:chOff x="5698938" y="1788450"/>
            <a:chExt cx="634500" cy="654737"/>
          </a:xfrm>
        </p:grpSpPr>
        <p:sp>
          <p:nvSpPr>
            <p:cNvPr id="587" name="Google Shape;587;p88"/>
            <p:cNvSpPr txBox="1"/>
            <p:nvPr/>
          </p:nvSpPr>
          <p:spPr>
            <a:xfrm>
              <a:off x="5698938" y="2207088"/>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88" name="Google Shape;588;p8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5815912" y="1788450"/>
              <a:ext cx="400550" cy="489550"/>
            </a:xfrm>
            <a:prstGeom prst="rect">
              <a:avLst/>
            </a:prstGeom>
            <a:noFill/>
            <a:ln>
              <a:noFill/>
            </a:ln>
          </p:spPr>
        </p:pic>
      </p:grpSp>
      <p:grpSp>
        <p:nvGrpSpPr>
          <p:cNvPr id="589" name="Google Shape;589;p88"/>
          <p:cNvGrpSpPr/>
          <p:nvPr/>
        </p:nvGrpSpPr>
        <p:grpSpPr>
          <a:xfrm>
            <a:off x="5647288" y="1788444"/>
            <a:ext cx="750000" cy="802943"/>
            <a:chOff x="6409288" y="1788444"/>
            <a:chExt cx="750000" cy="802943"/>
          </a:xfrm>
        </p:grpSpPr>
        <p:sp>
          <p:nvSpPr>
            <p:cNvPr id="590" name="Google Shape;590;p88"/>
            <p:cNvSpPr txBox="1"/>
            <p:nvPr/>
          </p:nvSpPr>
          <p:spPr>
            <a:xfrm>
              <a:off x="6409288" y="220708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591" name="Google Shape;591;p8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33002" y="1788444"/>
              <a:ext cx="502570" cy="489556"/>
            </a:xfrm>
            <a:prstGeom prst="rect">
              <a:avLst/>
            </a:prstGeom>
            <a:noFill/>
            <a:ln>
              <a:noFill/>
            </a:ln>
          </p:spPr>
        </p:pic>
      </p:grpSp>
      <p:grpSp>
        <p:nvGrpSpPr>
          <p:cNvPr id="592" name="Google Shape;592;p88"/>
          <p:cNvGrpSpPr/>
          <p:nvPr/>
        </p:nvGrpSpPr>
        <p:grpSpPr>
          <a:xfrm>
            <a:off x="2146048" y="1799350"/>
            <a:ext cx="567775" cy="643837"/>
            <a:chOff x="2793257" y="1799350"/>
            <a:chExt cx="567775" cy="643837"/>
          </a:xfrm>
        </p:grpSpPr>
        <p:sp>
          <p:nvSpPr>
            <p:cNvPr id="593" name="Google Shape;593;p88"/>
            <p:cNvSpPr txBox="1"/>
            <p:nvPr/>
          </p:nvSpPr>
          <p:spPr>
            <a:xfrm>
              <a:off x="2795145" y="2207088"/>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594" name="Google Shape;594;p8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793257" y="1799350"/>
              <a:ext cx="567775" cy="478650"/>
            </a:xfrm>
            <a:prstGeom prst="rect">
              <a:avLst/>
            </a:prstGeom>
            <a:noFill/>
            <a:ln>
              <a:noFill/>
            </a:ln>
          </p:spPr>
        </p:pic>
      </p:grpSp>
      <p:grpSp>
        <p:nvGrpSpPr>
          <p:cNvPr id="595" name="Google Shape;595;p88"/>
          <p:cNvGrpSpPr/>
          <p:nvPr/>
        </p:nvGrpSpPr>
        <p:grpSpPr>
          <a:xfrm>
            <a:off x="2752176" y="1775200"/>
            <a:ext cx="796800" cy="752600"/>
            <a:chOff x="3056975" y="1775200"/>
            <a:chExt cx="796800" cy="752600"/>
          </a:xfrm>
        </p:grpSpPr>
        <p:sp>
          <p:nvSpPr>
            <p:cNvPr id="596" name="Google Shape;596;p88"/>
            <p:cNvSpPr txBox="1"/>
            <p:nvPr/>
          </p:nvSpPr>
          <p:spPr>
            <a:xfrm>
              <a:off x="3056975" y="2207100"/>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597" name="Google Shape;597;p8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149175" y="1775200"/>
              <a:ext cx="612400" cy="426600"/>
            </a:xfrm>
            <a:prstGeom prst="rect">
              <a:avLst/>
            </a:prstGeom>
            <a:noFill/>
            <a:ln>
              <a:noFill/>
            </a:ln>
          </p:spPr>
        </p:pic>
      </p:grpSp>
      <p:grpSp>
        <p:nvGrpSpPr>
          <p:cNvPr id="598" name="Google Shape;598;p88"/>
          <p:cNvGrpSpPr/>
          <p:nvPr/>
        </p:nvGrpSpPr>
        <p:grpSpPr>
          <a:xfrm>
            <a:off x="1428495" y="1894491"/>
            <a:ext cx="679200" cy="611396"/>
            <a:chOff x="2038095" y="1894491"/>
            <a:chExt cx="679200" cy="611396"/>
          </a:xfrm>
        </p:grpSpPr>
        <p:sp>
          <p:nvSpPr>
            <p:cNvPr id="599" name="Google Shape;599;p88"/>
            <p:cNvSpPr txBox="1"/>
            <p:nvPr/>
          </p:nvSpPr>
          <p:spPr>
            <a:xfrm>
              <a:off x="2038095" y="2207088"/>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600" name="Google Shape;600;p8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109918" y="1894491"/>
              <a:ext cx="535553" cy="383509"/>
            </a:xfrm>
            <a:prstGeom prst="rect">
              <a:avLst/>
            </a:prstGeom>
            <a:noFill/>
            <a:ln>
              <a:noFill/>
            </a:ln>
          </p:spPr>
        </p:pic>
      </p:grpSp>
      <p:grpSp>
        <p:nvGrpSpPr>
          <p:cNvPr id="601" name="Google Shape;601;p88"/>
          <p:cNvGrpSpPr/>
          <p:nvPr/>
        </p:nvGrpSpPr>
        <p:grpSpPr>
          <a:xfrm>
            <a:off x="3587329" y="1799350"/>
            <a:ext cx="631200" cy="779737"/>
            <a:chOff x="4298941" y="1799350"/>
            <a:chExt cx="631200" cy="779737"/>
          </a:xfrm>
        </p:grpSpPr>
        <p:sp>
          <p:nvSpPr>
            <p:cNvPr id="602" name="Google Shape;602;p88"/>
            <p:cNvSpPr txBox="1"/>
            <p:nvPr/>
          </p:nvSpPr>
          <p:spPr>
            <a:xfrm>
              <a:off x="4298941" y="2207088"/>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3" name="Google Shape;603;p8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471389" y="1799350"/>
              <a:ext cx="286304" cy="478650"/>
            </a:xfrm>
            <a:prstGeom prst="rect">
              <a:avLst/>
            </a:prstGeom>
            <a:noFill/>
            <a:ln>
              <a:noFill/>
            </a:ln>
          </p:spPr>
        </p:pic>
      </p:grpSp>
      <p:grpSp>
        <p:nvGrpSpPr>
          <p:cNvPr id="604" name="Google Shape;604;p88"/>
          <p:cNvGrpSpPr/>
          <p:nvPr/>
        </p:nvGrpSpPr>
        <p:grpSpPr>
          <a:xfrm>
            <a:off x="4256882" y="1788700"/>
            <a:ext cx="679200" cy="763988"/>
            <a:chOff x="4963714" y="1788700"/>
            <a:chExt cx="679200" cy="763988"/>
          </a:xfrm>
        </p:grpSpPr>
        <p:sp>
          <p:nvSpPr>
            <p:cNvPr id="605" name="Google Shape;605;p88"/>
            <p:cNvSpPr txBox="1"/>
            <p:nvPr/>
          </p:nvSpPr>
          <p:spPr>
            <a:xfrm>
              <a:off x="4963714" y="220708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6" name="Google Shape;606;p8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165876" y="1788700"/>
              <a:ext cx="274877" cy="489300"/>
            </a:xfrm>
            <a:prstGeom prst="rect">
              <a:avLst/>
            </a:prstGeom>
            <a:noFill/>
            <a:ln>
              <a:noFill/>
            </a:ln>
          </p:spPr>
        </p:pic>
      </p:grpSp>
      <p:grpSp>
        <p:nvGrpSpPr>
          <p:cNvPr id="607" name="Google Shape;607;p88"/>
          <p:cNvGrpSpPr/>
          <p:nvPr/>
        </p:nvGrpSpPr>
        <p:grpSpPr>
          <a:xfrm>
            <a:off x="8472634" y="2691950"/>
            <a:ext cx="679200" cy="760525"/>
            <a:chOff x="8472634" y="2691950"/>
            <a:chExt cx="679200" cy="760525"/>
          </a:xfrm>
        </p:grpSpPr>
        <p:pic>
          <p:nvPicPr>
            <p:cNvPr id="608" name="Google Shape;608;p8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472634" y="2691950"/>
              <a:ext cx="679200" cy="316047"/>
            </a:xfrm>
            <a:prstGeom prst="rect">
              <a:avLst/>
            </a:prstGeom>
            <a:noFill/>
            <a:ln>
              <a:noFill/>
            </a:ln>
          </p:spPr>
        </p:pic>
        <p:sp>
          <p:nvSpPr>
            <p:cNvPr id="609" name="Google Shape;609;p88"/>
            <p:cNvSpPr txBox="1"/>
            <p:nvPr/>
          </p:nvSpPr>
          <p:spPr>
            <a:xfrm>
              <a:off x="8512684"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Metrics Spec</a:t>
              </a:r>
              <a:endParaRPr sz="700"/>
            </a:p>
          </p:txBody>
        </p:sp>
      </p:grpSp>
      <p:grpSp>
        <p:nvGrpSpPr>
          <p:cNvPr id="610" name="Google Shape;610;p88"/>
          <p:cNvGrpSpPr/>
          <p:nvPr/>
        </p:nvGrpSpPr>
        <p:grpSpPr>
          <a:xfrm>
            <a:off x="4563679" y="2908841"/>
            <a:ext cx="679200" cy="513334"/>
            <a:chOff x="4563679" y="2908841"/>
            <a:chExt cx="679200" cy="513334"/>
          </a:xfrm>
        </p:grpSpPr>
        <p:sp>
          <p:nvSpPr>
            <p:cNvPr id="611" name="Google Shape;611;p88"/>
            <p:cNvSpPr txBox="1"/>
            <p:nvPr/>
          </p:nvSpPr>
          <p:spPr>
            <a:xfrm>
              <a:off x="4563679" y="307657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612" name="Google Shape;612;p8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655346" y="2908841"/>
              <a:ext cx="495866" cy="127501"/>
            </a:xfrm>
            <a:prstGeom prst="rect">
              <a:avLst/>
            </a:prstGeom>
            <a:noFill/>
            <a:ln>
              <a:noFill/>
            </a:ln>
          </p:spPr>
        </p:pic>
      </p:grpSp>
    </p:spTree>
    <p:extLst>
      <p:ext uri="{BB962C8B-B14F-4D97-AF65-F5344CB8AC3E}">
        <p14:creationId xmlns:p14="http://schemas.microsoft.com/office/powerpoint/2010/main" val="1594075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60 </a:t>
            </a:r>
            <a:r>
              <a:rPr lang="en-US" altLang="zh-CN" dirty="0" err="1"/>
              <a:t>家已认证的Kubernetes合作伙伴</a:t>
            </a:r>
            <a:endParaRPr dirty="0"/>
          </a:p>
        </p:txBody>
      </p:sp>
      <p:pic>
        <p:nvPicPr>
          <p:cNvPr id="1185" name="Google Shape;1185;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02857" y="1043736"/>
            <a:ext cx="779524" cy="209405"/>
          </a:xfrm>
          <a:prstGeom prst="rect">
            <a:avLst/>
          </a:prstGeom>
          <a:noFill/>
          <a:ln>
            <a:noFill/>
          </a:ln>
        </p:spPr>
      </p:pic>
      <p:pic>
        <p:nvPicPr>
          <p:cNvPr id="1186" name="Google Shape;1186;p10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324199" y="1618341"/>
            <a:ext cx="548700" cy="350057"/>
          </a:xfrm>
          <a:prstGeom prst="rect">
            <a:avLst/>
          </a:prstGeom>
          <a:noFill/>
          <a:ln>
            <a:noFill/>
          </a:ln>
        </p:spPr>
      </p:pic>
      <p:pic>
        <p:nvPicPr>
          <p:cNvPr id="1187" name="Google Shape;1187;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043825" y="1566020"/>
            <a:ext cx="635750" cy="454699"/>
          </a:xfrm>
          <a:prstGeom prst="rect">
            <a:avLst/>
          </a:prstGeom>
          <a:noFill/>
          <a:ln>
            <a:noFill/>
          </a:ln>
        </p:spPr>
      </p:pic>
      <p:pic>
        <p:nvPicPr>
          <p:cNvPr id="1188" name="Google Shape;1188;p10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486825" y="1595604"/>
            <a:ext cx="513725" cy="395532"/>
          </a:xfrm>
          <a:prstGeom prst="rect">
            <a:avLst/>
          </a:prstGeom>
          <a:noFill/>
          <a:ln>
            <a:noFill/>
          </a:ln>
        </p:spPr>
      </p:pic>
      <p:pic>
        <p:nvPicPr>
          <p:cNvPr id="1189" name="Google Shape;1189;p10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096988" y="2240341"/>
            <a:ext cx="729350" cy="465329"/>
          </a:xfrm>
          <a:prstGeom prst="rect">
            <a:avLst/>
          </a:prstGeom>
          <a:noFill/>
          <a:ln>
            <a:noFill/>
          </a:ln>
        </p:spPr>
      </p:pic>
      <p:pic>
        <p:nvPicPr>
          <p:cNvPr id="1190" name="Google Shape;1190;p10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811252" y="2984165"/>
            <a:ext cx="729350" cy="300491"/>
          </a:xfrm>
          <a:prstGeom prst="rect">
            <a:avLst/>
          </a:prstGeom>
          <a:noFill/>
          <a:ln>
            <a:noFill/>
          </a:ln>
        </p:spPr>
      </p:pic>
      <p:pic>
        <p:nvPicPr>
          <p:cNvPr id="1191" name="Google Shape;1191;p10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730139" y="2959379"/>
            <a:ext cx="548700" cy="350063"/>
          </a:xfrm>
          <a:prstGeom prst="rect">
            <a:avLst/>
          </a:prstGeom>
          <a:noFill/>
          <a:ln>
            <a:noFill/>
          </a:ln>
        </p:spPr>
      </p:pic>
      <p:pic>
        <p:nvPicPr>
          <p:cNvPr id="1192" name="Google Shape;1192;p10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68376" y="2959379"/>
            <a:ext cx="548700" cy="350063"/>
          </a:xfrm>
          <a:prstGeom prst="rect">
            <a:avLst/>
          </a:prstGeom>
          <a:noFill/>
          <a:ln>
            <a:noFill/>
          </a:ln>
        </p:spPr>
      </p:pic>
      <p:pic>
        <p:nvPicPr>
          <p:cNvPr id="1193" name="Google Shape;1193;p105"/>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15171" y="3673449"/>
            <a:ext cx="779525" cy="182852"/>
          </a:xfrm>
          <a:prstGeom prst="rect">
            <a:avLst/>
          </a:prstGeom>
          <a:noFill/>
          <a:ln>
            <a:noFill/>
          </a:ln>
        </p:spPr>
      </p:pic>
      <p:pic>
        <p:nvPicPr>
          <p:cNvPr id="1194" name="Google Shape;1194;p10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3077932" y="3576207"/>
            <a:ext cx="590675" cy="377336"/>
          </a:xfrm>
          <a:prstGeom prst="rect">
            <a:avLst/>
          </a:prstGeom>
          <a:noFill/>
          <a:ln>
            <a:noFill/>
          </a:ln>
        </p:spPr>
      </p:pic>
      <p:pic>
        <p:nvPicPr>
          <p:cNvPr id="1195" name="Google Shape;1195;p10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525523" y="3576442"/>
            <a:ext cx="590675" cy="376866"/>
          </a:xfrm>
          <a:prstGeom prst="rect">
            <a:avLst/>
          </a:prstGeom>
          <a:noFill/>
          <a:ln>
            <a:noFill/>
          </a:ln>
        </p:spPr>
      </p:pic>
      <p:pic>
        <p:nvPicPr>
          <p:cNvPr id="1196" name="Google Shape;1196;p10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50219" y="3589853"/>
            <a:ext cx="548700" cy="350044"/>
          </a:xfrm>
          <a:prstGeom prst="rect">
            <a:avLst/>
          </a:prstGeom>
          <a:noFill/>
          <a:ln>
            <a:noFill/>
          </a:ln>
        </p:spPr>
      </p:pic>
      <p:pic>
        <p:nvPicPr>
          <p:cNvPr id="1197" name="Google Shape;1197;p10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8325" y="4161321"/>
            <a:ext cx="635750" cy="405572"/>
          </a:xfrm>
          <a:prstGeom prst="rect">
            <a:avLst/>
          </a:prstGeom>
          <a:noFill/>
          <a:ln>
            <a:noFill/>
          </a:ln>
        </p:spPr>
      </p:pic>
      <p:pic>
        <p:nvPicPr>
          <p:cNvPr id="1198" name="Google Shape;1198;p10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941026" y="4188836"/>
            <a:ext cx="548700" cy="350542"/>
          </a:xfrm>
          <a:prstGeom prst="rect">
            <a:avLst/>
          </a:prstGeom>
          <a:noFill/>
          <a:ln>
            <a:noFill/>
          </a:ln>
        </p:spPr>
      </p:pic>
      <p:pic>
        <p:nvPicPr>
          <p:cNvPr id="1199" name="Google Shape;1199;p10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5055" y="4152936"/>
            <a:ext cx="661100" cy="422341"/>
          </a:xfrm>
          <a:prstGeom prst="rect">
            <a:avLst/>
          </a:prstGeom>
          <a:noFill/>
          <a:ln>
            <a:noFill/>
          </a:ln>
        </p:spPr>
      </p:pic>
      <p:pic>
        <p:nvPicPr>
          <p:cNvPr id="1200" name="Google Shape;1200;p10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088491" y="4221856"/>
            <a:ext cx="821725" cy="284502"/>
          </a:xfrm>
          <a:prstGeom prst="rect">
            <a:avLst/>
          </a:prstGeom>
          <a:noFill/>
          <a:ln>
            <a:noFill/>
          </a:ln>
        </p:spPr>
      </p:pic>
      <p:pic>
        <p:nvPicPr>
          <p:cNvPr id="1201" name="Google Shape;1201;p105"/>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107167" y="4140572"/>
            <a:ext cx="548700" cy="447069"/>
          </a:xfrm>
          <a:prstGeom prst="rect">
            <a:avLst/>
          </a:prstGeom>
          <a:noFill/>
          <a:ln>
            <a:noFill/>
          </a:ln>
        </p:spPr>
      </p:pic>
      <p:pic>
        <p:nvPicPr>
          <p:cNvPr id="1202" name="Google Shape;1202;p10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8368425" y="2245273"/>
            <a:ext cx="635750" cy="455465"/>
          </a:xfrm>
          <a:prstGeom prst="rect">
            <a:avLst/>
          </a:prstGeom>
          <a:noFill/>
          <a:ln>
            <a:noFill/>
          </a:ln>
        </p:spPr>
      </p:pic>
      <p:pic>
        <p:nvPicPr>
          <p:cNvPr id="1203" name="Google Shape;1203;p10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751306" y="2186656"/>
            <a:ext cx="432339" cy="572700"/>
          </a:xfrm>
          <a:prstGeom prst="rect">
            <a:avLst/>
          </a:prstGeom>
          <a:noFill/>
          <a:ln>
            <a:noFill/>
          </a:ln>
        </p:spPr>
      </p:pic>
      <p:pic>
        <p:nvPicPr>
          <p:cNvPr id="1204" name="Google Shape;1204;p10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816611" y="2208531"/>
            <a:ext cx="697998" cy="528950"/>
          </a:xfrm>
          <a:prstGeom prst="rect">
            <a:avLst/>
          </a:prstGeom>
          <a:noFill/>
          <a:ln>
            <a:noFill/>
          </a:ln>
        </p:spPr>
      </p:pic>
      <p:pic>
        <p:nvPicPr>
          <p:cNvPr id="1205" name="Google Shape;1205;p10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799990" y="2996278"/>
            <a:ext cx="821725" cy="276264"/>
          </a:xfrm>
          <a:prstGeom prst="rect">
            <a:avLst/>
          </a:prstGeom>
          <a:noFill/>
          <a:ln>
            <a:noFill/>
          </a:ln>
        </p:spPr>
      </p:pic>
      <p:pic>
        <p:nvPicPr>
          <p:cNvPr id="1206" name="Google Shape;1206;p105"/>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748803" y="3484402"/>
            <a:ext cx="432350" cy="560946"/>
          </a:xfrm>
          <a:prstGeom prst="rect">
            <a:avLst/>
          </a:prstGeom>
          <a:noFill/>
          <a:ln>
            <a:noFill/>
          </a:ln>
        </p:spPr>
      </p:pic>
      <p:pic>
        <p:nvPicPr>
          <p:cNvPr id="1207" name="Google Shape;1207;p10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129185" y="2892235"/>
            <a:ext cx="473993" cy="484350"/>
          </a:xfrm>
          <a:prstGeom prst="rect">
            <a:avLst/>
          </a:prstGeom>
          <a:noFill/>
          <a:ln>
            <a:noFill/>
          </a:ln>
        </p:spPr>
      </p:pic>
      <p:pic>
        <p:nvPicPr>
          <p:cNvPr id="1208" name="Google Shape;1208;p105"/>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7568" y="2194427"/>
            <a:ext cx="548700" cy="557158"/>
          </a:xfrm>
          <a:prstGeom prst="rect">
            <a:avLst/>
          </a:prstGeom>
          <a:noFill/>
          <a:ln>
            <a:noFill/>
          </a:ln>
        </p:spPr>
      </p:pic>
      <p:pic>
        <p:nvPicPr>
          <p:cNvPr id="1209" name="Google Shape;1209;p10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210273" y="2984151"/>
            <a:ext cx="729375" cy="300518"/>
          </a:xfrm>
          <a:prstGeom prst="rect">
            <a:avLst/>
          </a:prstGeom>
          <a:noFill/>
          <a:ln>
            <a:noFill/>
          </a:ln>
        </p:spPr>
      </p:pic>
      <p:pic>
        <p:nvPicPr>
          <p:cNvPr id="1210" name="Google Shape;1210;p105" descr="Screen Shot 2017-11-03 at 9.33.18 AM.png"/>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427720" y="890114"/>
            <a:ext cx="777901" cy="516648"/>
          </a:xfrm>
          <a:prstGeom prst="rect">
            <a:avLst/>
          </a:prstGeom>
          <a:noFill/>
          <a:ln>
            <a:noFill/>
          </a:ln>
        </p:spPr>
      </p:pic>
      <p:pic>
        <p:nvPicPr>
          <p:cNvPr id="1211" name="Google Shape;1211;p10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354836" y="994432"/>
            <a:ext cx="729375" cy="308013"/>
          </a:xfrm>
          <a:prstGeom prst="rect">
            <a:avLst/>
          </a:prstGeom>
          <a:noFill/>
          <a:ln>
            <a:noFill/>
          </a:ln>
        </p:spPr>
      </p:pic>
      <p:pic>
        <p:nvPicPr>
          <p:cNvPr id="1212" name="Google Shape;1212;p10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39319" y="1036712"/>
            <a:ext cx="635750" cy="223452"/>
          </a:xfrm>
          <a:prstGeom prst="rect">
            <a:avLst/>
          </a:prstGeom>
          <a:noFill/>
          <a:ln>
            <a:noFill/>
          </a:ln>
        </p:spPr>
      </p:pic>
      <p:pic>
        <p:nvPicPr>
          <p:cNvPr id="1213" name="Google Shape;1213;p10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951842" y="3591849"/>
            <a:ext cx="513725" cy="346052"/>
          </a:xfrm>
          <a:prstGeom prst="rect">
            <a:avLst/>
          </a:prstGeom>
          <a:noFill/>
          <a:ln>
            <a:noFill/>
          </a:ln>
        </p:spPr>
      </p:pic>
      <p:pic>
        <p:nvPicPr>
          <p:cNvPr id="1214" name="Google Shape;1214;p105"/>
          <p:cNvPicPr preferRelativeResize="0"/>
          <p:nvPr/>
        </p:nvPicPr>
        <p:blipFill>
          <a:blip r:embed="rId32">
            <a:alphaModFix/>
          </a:blip>
          <a:stretch>
            <a:fillRect/>
          </a:stretch>
        </p:blipFill>
        <p:spPr>
          <a:xfrm>
            <a:off x="8580472" y="4234822"/>
            <a:ext cx="513725" cy="258571"/>
          </a:xfrm>
          <a:prstGeom prst="rect">
            <a:avLst/>
          </a:prstGeom>
          <a:noFill/>
          <a:ln>
            <a:noFill/>
          </a:ln>
        </p:spPr>
      </p:pic>
      <p:pic>
        <p:nvPicPr>
          <p:cNvPr id="1215" name="Google Shape;1215;p10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747771" y="4172799"/>
            <a:ext cx="635750" cy="382617"/>
          </a:xfrm>
          <a:prstGeom prst="rect">
            <a:avLst/>
          </a:prstGeom>
          <a:noFill/>
          <a:ln>
            <a:noFill/>
          </a:ln>
        </p:spPr>
      </p:pic>
      <p:pic>
        <p:nvPicPr>
          <p:cNvPr id="1216" name="Google Shape;1216;p10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256664" y="1051063"/>
            <a:ext cx="998602" cy="194750"/>
          </a:xfrm>
          <a:prstGeom prst="rect">
            <a:avLst/>
          </a:prstGeom>
          <a:noFill/>
          <a:ln>
            <a:noFill/>
          </a:ln>
        </p:spPr>
      </p:pic>
      <p:pic>
        <p:nvPicPr>
          <p:cNvPr id="1217" name="Google Shape;1217;p105"/>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8206613" y="2983846"/>
            <a:ext cx="779524" cy="301128"/>
          </a:xfrm>
          <a:prstGeom prst="rect">
            <a:avLst/>
          </a:prstGeom>
          <a:noFill/>
          <a:ln>
            <a:noFill/>
          </a:ln>
        </p:spPr>
      </p:pic>
      <p:pic>
        <p:nvPicPr>
          <p:cNvPr id="1218" name="Google Shape;1218;p10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92715" y="2981171"/>
            <a:ext cx="930201" cy="306479"/>
          </a:xfrm>
          <a:prstGeom prst="rect">
            <a:avLst/>
          </a:prstGeom>
          <a:noFill/>
          <a:ln>
            <a:noFill/>
          </a:ln>
        </p:spPr>
      </p:pic>
      <p:pic>
        <p:nvPicPr>
          <p:cNvPr id="1219" name="Google Shape;1219;p10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687525" y="1033451"/>
            <a:ext cx="821724" cy="229975"/>
          </a:xfrm>
          <a:prstGeom prst="rect">
            <a:avLst/>
          </a:prstGeom>
          <a:noFill/>
          <a:ln>
            <a:noFill/>
          </a:ln>
        </p:spPr>
      </p:pic>
      <p:pic>
        <p:nvPicPr>
          <p:cNvPr id="1220" name="Google Shape;1220;p10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47523" y="1086372"/>
            <a:ext cx="867549" cy="124133"/>
          </a:xfrm>
          <a:prstGeom prst="rect">
            <a:avLst/>
          </a:prstGeom>
          <a:noFill/>
          <a:ln>
            <a:noFill/>
          </a:ln>
        </p:spPr>
      </p:pic>
      <p:pic>
        <p:nvPicPr>
          <p:cNvPr id="1221" name="Google Shape;1221;p10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076681" y="2352753"/>
            <a:ext cx="1041401" cy="240504"/>
          </a:xfrm>
          <a:prstGeom prst="rect">
            <a:avLst/>
          </a:prstGeom>
          <a:noFill/>
          <a:ln>
            <a:noFill/>
          </a:ln>
        </p:spPr>
      </p:pic>
      <p:pic>
        <p:nvPicPr>
          <p:cNvPr id="1222" name="Google Shape;1222;p10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6200" y="906263"/>
            <a:ext cx="590665" cy="484350"/>
          </a:xfrm>
          <a:prstGeom prst="rect">
            <a:avLst/>
          </a:prstGeom>
          <a:noFill/>
          <a:ln>
            <a:noFill/>
          </a:ln>
        </p:spPr>
      </p:pic>
      <p:pic>
        <p:nvPicPr>
          <p:cNvPr id="1223" name="Google Shape;1223;p10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135" y="2987947"/>
            <a:ext cx="998600" cy="292926"/>
          </a:xfrm>
          <a:prstGeom prst="rect">
            <a:avLst/>
          </a:prstGeom>
          <a:noFill/>
          <a:ln>
            <a:noFill/>
          </a:ln>
        </p:spPr>
      </p:pic>
      <p:pic>
        <p:nvPicPr>
          <p:cNvPr id="1224" name="Google Shape;1224;p10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850500" y="1531174"/>
            <a:ext cx="779500" cy="524391"/>
          </a:xfrm>
          <a:prstGeom prst="rect">
            <a:avLst/>
          </a:prstGeom>
          <a:noFill/>
          <a:ln>
            <a:noFill/>
          </a:ln>
        </p:spPr>
      </p:pic>
      <p:pic>
        <p:nvPicPr>
          <p:cNvPr id="1225" name="Google Shape;1225;p10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686678" y="4183593"/>
            <a:ext cx="1041425" cy="361027"/>
          </a:xfrm>
          <a:prstGeom prst="rect">
            <a:avLst/>
          </a:prstGeom>
          <a:noFill/>
          <a:ln>
            <a:noFill/>
          </a:ln>
        </p:spPr>
      </p:pic>
      <p:pic>
        <p:nvPicPr>
          <p:cNvPr id="1226" name="Google Shape;1226;p10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171475" y="1637755"/>
            <a:ext cx="819075" cy="311229"/>
          </a:xfrm>
          <a:prstGeom prst="rect">
            <a:avLst/>
          </a:prstGeom>
          <a:noFill/>
          <a:ln>
            <a:noFill/>
          </a:ln>
        </p:spPr>
      </p:pic>
      <p:pic>
        <p:nvPicPr>
          <p:cNvPr id="1227" name="Google Shape;1227;p105"/>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378075" y="847967"/>
            <a:ext cx="661100" cy="600943"/>
          </a:xfrm>
          <a:prstGeom prst="rect">
            <a:avLst/>
          </a:prstGeom>
          <a:noFill/>
          <a:ln>
            <a:noFill/>
          </a:ln>
        </p:spPr>
      </p:pic>
      <p:pic>
        <p:nvPicPr>
          <p:cNvPr id="1228" name="Google Shape;1228;p10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464388" y="3650820"/>
            <a:ext cx="777900" cy="228110"/>
          </a:xfrm>
          <a:prstGeom prst="rect">
            <a:avLst/>
          </a:prstGeom>
          <a:noFill/>
          <a:ln>
            <a:noFill/>
          </a:ln>
        </p:spPr>
      </p:pic>
      <p:pic>
        <p:nvPicPr>
          <p:cNvPr id="1229" name="Google Shape;1229;p105"/>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8161475" y="1679714"/>
            <a:ext cx="821725" cy="227312"/>
          </a:xfrm>
          <a:prstGeom prst="rect">
            <a:avLst/>
          </a:prstGeom>
          <a:noFill/>
          <a:ln>
            <a:noFill/>
          </a:ln>
        </p:spPr>
      </p:pic>
      <p:pic>
        <p:nvPicPr>
          <p:cNvPr id="1230" name="Google Shape;1230;p10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764952" y="2200078"/>
            <a:ext cx="867551" cy="545855"/>
          </a:xfrm>
          <a:prstGeom prst="rect">
            <a:avLst/>
          </a:prstGeom>
          <a:noFill/>
          <a:ln>
            <a:noFill/>
          </a:ln>
        </p:spPr>
      </p:pic>
      <p:pic>
        <p:nvPicPr>
          <p:cNvPr id="1231" name="Google Shape;1231;p10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81703" y="874078"/>
            <a:ext cx="548700" cy="548721"/>
          </a:xfrm>
          <a:prstGeom prst="rect">
            <a:avLst/>
          </a:prstGeom>
          <a:noFill/>
          <a:ln>
            <a:noFill/>
          </a:ln>
        </p:spPr>
      </p:pic>
      <p:pic>
        <p:nvPicPr>
          <p:cNvPr id="1232" name="Google Shape;1232;p10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002585" y="3519287"/>
            <a:ext cx="729351" cy="491175"/>
          </a:xfrm>
          <a:prstGeom prst="rect">
            <a:avLst/>
          </a:prstGeom>
          <a:noFill/>
          <a:ln>
            <a:noFill/>
          </a:ln>
        </p:spPr>
      </p:pic>
      <p:pic>
        <p:nvPicPr>
          <p:cNvPr id="1233" name="Google Shape;1233;p10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882845" y="2176232"/>
            <a:ext cx="819075" cy="593547"/>
          </a:xfrm>
          <a:prstGeom prst="rect">
            <a:avLst/>
          </a:prstGeom>
          <a:noFill/>
          <a:ln>
            <a:noFill/>
          </a:ln>
        </p:spPr>
      </p:pic>
      <p:pic>
        <p:nvPicPr>
          <p:cNvPr id="1234" name="Google Shape;1234;p10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445850" y="1509309"/>
            <a:ext cx="590675" cy="568122"/>
          </a:xfrm>
          <a:prstGeom prst="rect">
            <a:avLst/>
          </a:prstGeom>
          <a:noFill/>
          <a:ln>
            <a:noFill/>
          </a:ln>
        </p:spPr>
      </p:pic>
      <p:pic>
        <p:nvPicPr>
          <p:cNvPr id="1235" name="Google Shape;1235;p10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207450" y="1713931"/>
            <a:ext cx="1108450" cy="158878"/>
          </a:xfrm>
          <a:prstGeom prst="rect">
            <a:avLst/>
          </a:prstGeom>
          <a:noFill/>
          <a:ln>
            <a:noFill/>
          </a:ln>
        </p:spPr>
      </p:pic>
      <p:pic>
        <p:nvPicPr>
          <p:cNvPr id="1236" name="Google Shape;1236;p10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399434" y="3615772"/>
            <a:ext cx="867550" cy="298205"/>
          </a:xfrm>
          <a:prstGeom prst="rect">
            <a:avLst/>
          </a:prstGeom>
          <a:noFill/>
          <a:ln>
            <a:noFill/>
          </a:ln>
        </p:spPr>
      </p:pic>
      <p:pic>
        <p:nvPicPr>
          <p:cNvPr id="1237" name="Google Shape;1237;p10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852819" y="4096300"/>
            <a:ext cx="698000" cy="535614"/>
          </a:xfrm>
          <a:prstGeom prst="rect">
            <a:avLst/>
          </a:prstGeom>
          <a:noFill/>
          <a:ln>
            <a:noFill/>
          </a:ln>
        </p:spPr>
      </p:pic>
      <p:pic>
        <p:nvPicPr>
          <p:cNvPr id="1238" name="Google Shape;1238;p10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28675" y="3513104"/>
            <a:ext cx="590675" cy="503543"/>
          </a:xfrm>
          <a:prstGeom prst="rect">
            <a:avLst/>
          </a:prstGeom>
          <a:noFill/>
          <a:ln>
            <a:noFill/>
          </a:ln>
        </p:spPr>
      </p:pic>
      <p:pic>
        <p:nvPicPr>
          <p:cNvPr id="1239" name="Google Shape;1239;p10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783107" y="4205232"/>
            <a:ext cx="1108432" cy="317750"/>
          </a:xfrm>
          <a:prstGeom prst="rect">
            <a:avLst/>
          </a:prstGeom>
          <a:noFill/>
          <a:ln>
            <a:noFill/>
          </a:ln>
        </p:spPr>
      </p:pic>
      <p:pic>
        <p:nvPicPr>
          <p:cNvPr id="1240" name="Google Shape;1240;p10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800925" y="1496364"/>
            <a:ext cx="474000" cy="594011"/>
          </a:xfrm>
          <a:prstGeom prst="rect">
            <a:avLst/>
          </a:prstGeom>
          <a:noFill/>
          <a:ln>
            <a:noFill/>
          </a:ln>
        </p:spPr>
      </p:pic>
      <p:pic>
        <p:nvPicPr>
          <p:cNvPr id="1241" name="Google Shape;1241;p10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952263" y="2227741"/>
            <a:ext cx="548700" cy="490529"/>
          </a:xfrm>
          <a:prstGeom prst="rect">
            <a:avLst/>
          </a:prstGeom>
          <a:noFill/>
          <a:ln>
            <a:noFill/>
          </a:ln>
        </p:spPr>
      </p:pic>
      <p:pic>
        <p:nvPicPr>
          <p:cNvPr id="1242" name="Google Shape;1242;p105"/>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912453" y="2852999"/>
            <a:ext cx="697999" cy="562822"/>
          </a:xfrm>
          <a:prstGeom prst="rect">
            <a:avLst/>
          </a:prstGeom>
          <a:noFill/>
          <a:ln>
            <a:noFill/>
          </a:ln>
        </p:spPr>
      </p:pic>
      <p:pic>
        <p:nvPicPr>
          <p:cNvPr id="1243" name="Google Shape;1243;p105"/>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02799" y="1723659"/>
            <a:ext cx="1050475" cy="139421"/>
          </a:xfrm>
          <a:prstGeom prst="rect">
            <a:avLst/>
          </a:prstGeom>
          <a:noFill/>
          <a:ln>
            <a:noFill/>
          </a:ln>
        </p:spPr>
      </p:pic>
      <p:pic>
        <p:nvPicPr>
          <p:cNvPr id="1244" name="Google Shape;1244;p105"/>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433988" y="2172531"/>
            <a:ext cx="412657" cy="600950"/>
          </a:xfrm>
          <a:prstGeom prst="rect">
            <a:avLst/>
          </a:prstGeom>
          <a:noFill/>
          <a:ln>
            <a:noFill/>
          </a:ln>
        </p:spPr>
      </p:pic>
    </p:spTree>
    <p:extLst>
      <p:ext uri="{BB962C8B-B14F-4D97-AF65-F5344CB8AC3E}">
        <p14:creationId xmlns:p14="http://schemas.microsoft.com/office/powerpoint/2010/main" val="2146014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54 </a:t>
            </a:r>
            <a:r>
              <a:rPr lang="en-US" altLang="zh-CN" dirty="0" err="1"/>
              <a:t>家KCSP合作伙伴</a:t>
            </a:r>
            <a:endParaRPr dirty="0"/>
          </a:p>
        </p:txBody>
      </p:sp>
      <p:pic>
        <p:nvPicPr>
          <p:cNvPr id="1272" name="Google Shape;1272;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850" y="974099"/>
            <a:ext cx="836200" cy="435101"/>
          </a:xfrm>
          <a:prstGeom prst="rect">
            <a:avLst/>
          </a:prstGeom>
          <a:noFill/>
          <a:ln>
            <a:noFill/>
          </a:ln>
        </p:spPr>
      </p:pic>
      <p:pic>
        <p:nvPicPr>
          <p:cNvPr id="1273" name="Google Shape;1273;p10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149464" y="1008786"/>
            <a:ext cx="707100" cy="365727"/>
          </a:xfrm>
          <a:prstGeom prst="rect">
            <a:avLst/>
          </a:prstGeom>
          <a:noFill/>
          <a:ln>
            <a:noFill/>
          </a:ln>
        </p:spPr>
      </p:pic>
      <p:pic>
        <p:nvPicPr>
          <p:cNvPr id="1274" name="Google Shape;1274;p10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976573" y="1037987"/>
            <a:ext cx="1181249" cy="307325"/>
          </a:xfrm>
          <a:prstGeom prst="rect">
            <a:avLst/>
          </a:prstGeom>
          <a:noFill/>
          <a:ln>
            <a:noFill/>
          </a:ln>
        </p:spPr>
      </p:pic>
      <p:pic>
        <p:nvPicPr>
          <p:cNvPr id="1275" name="Google Shape;1275;p10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350221" y="1611101"/>
            <a:ext cx="836200" cy="302326"/>
          </a:xfrm>
          <a:prstGeom prst="rect">
            <a:avLst/>
          </a:prstGeom>
          <a:noFill/>
          <a:ln>
            <a:noFill/>
          </a:ln>
        </p:spPr>
      </p:pic>
      <p:pic>
        <p:nvPicPr>
          <p:cNvPr id="1276" name="Google Shape;1276;p10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643260" y="1625043"/>
            <a:ext cx="982125" cy="274441"/>
          </a:xfrm>
          <a:prstGeom prst="rect">
            <a:avLst/>
          </a:prstGeom>
          <a:noFill/>
          <a:ln>
            <a:noFill/>
          </a:ln>
        </p:spPr>
      </p:pic>
      <p:pic>
        <p:nvPicPr>
          <p:cNvPr id="1277" name="Google Shape;1277;p109"/>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502085" y="2155939"/>
            <a:ext cx="536375" cy="561676"/>
          </a:xfrm>
          <a:prstGeom prst="rect">
            <a:avLst/>
          </a:prstGeom>
          <a:noFill/>
          <a:ln>
            <a:noFill/>
          </a:ln>
        </p:spPr>
      </p:pic>
      <p:pic>
        <p:nvPicPr>
          <p:cNvPr id="1278" name="Google Shape;1278;p109"/>
          <p:cNvPicPr preferRelativeResize="0"/>
          <p:nvPr/>
        </p:nvPicPr>
        <p:blipFill rotWithShape="1">
          <a:blip r:embed="rId9" cstate="print">
            <a:alphaModFix/>
            <a:extLst>
              <a:ext uri="{28A0092B-C50C-407E-A947-70E740481C1C}">
                <a14:useLocalDpi xmlns:a14="http://schemas.microsoft.com/office/drawing/2010/main"/>
              </a:ext>
            </a:extLst>
          </a:blip>
          <a:srcRect t="13876" b="15146"/>
          <a:stretch/>
        </p:blipFill>
        <p:spPr>
          <a:xfrm>
            <a:off x="4406363" y="2208620"/>
            <a:ext cx="707225" cy="456314"/>
          </a:xfrm>
          <a:prstGeom prst="rect">
            <a:avLst/>
          </a:prstGeom>
          <a:noFill/>
          <a:ln>
            <a:noFill/>
          </a:ln>
        </p:spPr>
      </p:pic>
      <p:pic>
        <p:nvPicPr>
          <p:cNvPr id="1279" name="Google Shape;1279;p10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262052" y="2227738"/>
            <a:ext cx="459900" cy="418079"/>
          </a:xfrm>
          <a:prstGeom prst="rect">
            <a:avLst/>
          </a:prstGeom>
          <a:noFill/>
          <a:ln>
            <a:noFill/>
          </a:ln>
        </p:spPr>
      </p:pic>
      <p:pic>
        <p:nvPicPr>
          <p:cNvPr id="1280" name="Google Shape;1280;p10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9445" y="2977412"/>
            <a:ext cx="1050470" cy="274450"/>
          </a:xfrm>
          <a:prstGeom prst="rect">
            <a:avLst/>
          </a:prstGeom>
          <a:noFill/>
          <a:ln>
            <a:noFill/>
          </a:ln>
        </p:spPr>
      </p:pic>
      <p:pic>
        <p:nvPicPr>
          <p:cNvPr id="1281" name="Google Shape;1281;p10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207349" y="3022174"/>
            <a:ext cx="948698" cy="184925"/>
          </a:xfrm>
          <a:prstGeom prst="rect">
            <a:avLst/>
          </a:prstGeom>
          <a:noFill/>
          <a:ln>
            <a:noFill/>
          </a:ln>
        </p:spPr>
      </p:pic>
      <p:pic>
        <p:nvPicPr>
          <p:cNvPr id="1282" name="Google Shape;1282;p10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669976" y="2825663"/>
            <a:ext cx="635750" cy="577949"/>
          </a:xfrm>
          <a:prstGeom prst="rect">
            <a:avLst/>
          </a:prstGeom>
          <a:noFill/>
          <a:ln>
            <a:noFill/>
          </a:ln>
        </p:spPr>
      </p:pic>
      <p:pic>
        <p:nvPicPr>
          <p:cNvPr id="1283" name="Google Shape;1283;p10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588094" y="3582146"/>
            <a:ext cx="836200" cy="339667"/>
          </a:xfrm>
          <a:prstGeom prst="rect">
            <a:avLst/>
          </a:prstGeom>
          <a:noFill/>
          <a:ln>
            <a:noFill/>
          </a:ln>
        </p:spPr>
      </p:pic>
      <p:pic>
        <p:nvPicPr>
          <p:cNvPr id="1284" name="Google Shape;1284;p109"/>
          <p:cNvPicPr preferRelativeResize="0"/>
          <p:nvPr/>
        </p:nvPicPr>
        <p:blipFill rotWithShape="1">
          <a:blip r:embed="rId15" cstate="print">
            <a:alphaModFix/>
            <a:extLst>
              <a:ext uri="{28A0092B-C50C-407E-A947-70E740481C1C}">
                <a14:useLocalDpi xmlns:a14="http://schemas.microsoft.com/office/drawing/2010/main"/>
              </a:ext>
            </a:extLst>
          </a:blip>
          <a:srcRect l="6381" t="24885" r="5722" b="18734"/>
          <a:stretch/>
        </p:blipFill>
        <p:spPr>
          <a:xfrm>
            <a:off x="1370254" y="4238530"/>
            <a:ext cx="594150" cy="346449"/>
          </a:xfrm>
          <a:prstGeom prst="rect">
            <a:avLst/>
          </a:prstGeom>
          <a:noFill/>
          <a:ln>
            <a:noFill/>
          </a:ln>
        </p:spPr>
      </p:pic>
      <p:pic>
        <p:nvPicPr>
          <p:cNvPr id="1285" name="Google Shape;1285;p109"/>
          <p:cNvPicPr preferRelativeResize="0"/>
          <p:nvPr/>
        </p:nvPicPr>
        <p:blipFill rotWithShape="1">
          <a:blip r:embed="rId16" cstate="print">
            <a:alphaModFix/>
            <a:extLst>
              <a:ext uri="{28A0092B-C50C-407E-A947-70E740481C1C}">
                <a14:useLocalDpi xmlns:a14="http://schemas.microsoft.com/office/drawing/2010/main"/>
              </a:ext>
            </a:extLst>
          </a:blip>
          <a:srcRect l="6163" t="13876" r="6163" b="15146"/>
          <a:stretch/>
        </p:blipFill>
        <p:spPr>
          <a:xfrm>
            <a:off x="2279218" y="4131976"/>
            <a:ext cx="760375" cy="559557"/>
          </a:xfrm>
          <a:prstGeom prst="rect">
            <a:avLst/>
          </a:prstGeom>
          <a:noFill/>
          <a:ln>
            <a:noFill/>
          </a:ln>
        </p:spPr>
      </p:pic>
      <p:pic>
        <p:nvPicPr>
          <p:cNvPr id="1286" name="Google Shape;1286;p10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59708" y="2192964"/>
            <a:ext cx="536375" cy="487626"/>
          </a:xfrm>
          <a:prstGeom prst="rect">
            <a:avLst/>
          </a:prstGeom>
          <a:noFill/>
          <a:ln>
            <a:noFill/>
          </a:ln>
        </p:spPr>
      </p:pic>
      <p:pic>
        <p:nvPicPr>
          <p:cNvPr id="1287" name="Google Shape;1287;p109"/>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377366" y="4120005"/>
            <a:ext cx="707100" cy="583500"/>
          </a:xfrm>
          <a:prstGeom prst="rect">
            <a:avLst/>
          </a:prstGeom>
          <a:noFill/>
          <a:ln>
            <a:noFill/>
          </a:ln>
        </p:spPr>
      </p:pic>
      <p:pic>
        <p:nvPicPr>
          <p:cNvPr id="1288" name="Google Shape;1288;p109"/>
          <p:cNvPicPr preferRelativeResize="0"/>
          <p:nvPr/>
        </p:nvPicPr>
        <p:blipFill>
          <a:blip r:embed="rId19">
            <a:alphaModFix/>
          </a:blip>
          <a:stretch>
            <a:fillRect/>
          </a:stretch>
        </p:blipFill>
        <p:spPr>
          <a:xfrm>
            <a:off x="88095" y="3644564"/>
            <a:ext cx="1050475" cy="214831"/>
          </a:xfrm>
          <a:prstGeom prst="rect">
            <a:avLst/>
          </a:prstGeom>
          <a:noFill/>
          <a:ln>
            <a:noFill/>
          </a:ln>
        </p:spPr>
      </p:pic>
      <p:pic>
        <p:nvPicPr>
          <p:cNvPr id="1289" name="Google Shape;1289;p10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8398000" y="3528417"/>
            <a:ext cx="674825" cy="447126"/>
          </a:xfrm>
          <a:prstGeom prst="rect">
            <a:avLst/>
          </a:prstGeom>
          <a:noFill/>
          <a:ln>
            <a:noFill/>
          </a:ln>
        </p:spPr>
      </p:pic>
      <p:pic>
        <p:nvPicPr>
          <p:cNvPr id="1290" name="Google Shape;1290;p109"/>
          <p:cNvPicPr preferRelativeResize="0"/>
          <p:nvPr/>
        </p:nvPicPr>
        <p:blipFill rotWithShape="1">
          <a:blip r:embed="rId21" cstate="print">
            <a:alphaModFix/>
            <a:extLst>
              <a:ext uri="{28A0092B-C50C-407E-A947-70E740481C1C}">
                <a14:useLocalDpi xmlns:a14="http://schemas.microsoft.com/office/drawing/2010/main"/>
              </a:ext>
            </a:extLst>
          </a:blip>
          <a:srcRect l="13190" t="6112" r="6867"/>
          <a:stretch/>
        </p:blipFill>
        <p:spPr>
          <a:xfrm>
            <a:off x="8570814" y="1475920"/>
            <a:ext cx="536375" cy="572688"/>
          </a:xfrm>
          <a:prstGeom prst="rect">
            <a:avLst/>
          </a:prstGeom>
          <a:noFill/>
          <a:ln>
            <a:noFill/>
          </a:ln>
        </p:spPr>
      </p:pic>
      <p:pic>
        <p:nvPicPr>
          <p:cNvPr id="1291" name="Google Shape;1291;p10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405599" y="2929736"/>
            <a:ext cx="1014825" cy="369802"/>
          </a:xfrm>
          <a:prstGeom prst="rect">
            <a:avLst/>
          </a:prstGeom>
          <a:noFill/>
          <a:ln>
            <a:noFill/>
          </a:ln>
        </p:spPr>
      </p:pic>
      <p:pic>
        <p:nvPicPr>
          <p:cNvPr id="1292" name="Google Shape;1292;p109"/>
          <p:cNvPicPr preferRelativeResize="0"/>
          <p:nvPr/>
        </p:nvPicPr>
        <p:blipFill rotWithShape="1">
          <a:blip r:embed="rId23" cstate="print">
            <a:alphaModFix/>
            <a:extLst>
              <a:ext uri="{28A0092B-C50C-407E-A947-70E740481C1C}">
                <a14:useLocalDpi xmlns:a14="http://schemas.microsoft.com/office/drawing/2010/main"/>
              </a:ext>
            </a:extLst>
          </a:blip>
          <a:srcRect t="11006" b="12188"/>
          <a:stretch/>
        </p:blipFill>
        <p:spPr>
          <a:xfrm>
            <a:off x="2445856" y="1526702"/>
            <a:ext cx="674825" cy="471124"/>
          </a:xfrm>
          <a:prstGeom prst="rect">
            <a:avLst/>
          </a:prstGeom>
          <a:noFill/>
          <a:ln>
            <a:noFill/>
          </a:ln>
        </p:spPr>
      </p:pic>
      <p:pic>
        <p:nvPicPr>
          <p:cNvPr id="1293" name="Google Shape;1293;p10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577719" y="2859248"/>
            <a:ext cx="536375" cy="510778"/>
          </a:xfrm>
          <a:prstGeom prst="rect">
            <a:avLst/>
          </a:prstGeom>
          <a:noFill/>
          <a:ln>
            <a:noFill/>
          </a:ln>
        </p:spPr>
      </p:pic>
      <p:pic>
        <p:nvPicPr>
          <p:cNvPr id="1294" name="Google Shape;1294;p10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555278" y="2881370"/>
            <a:ext cx="698000" cy="466534"/>
          </a:xfrm>
          <a:prstGeom prst="rect">
            <a:avLst/>
          </a:prstGeom>
          <a:noFill/>
          <a:ln>
            <a:noFill/>
          </a:ln>
        </p:spPr>
      </p:pic>
      <p:pic>
        <p:nvPicPr>
          <p:cNvPr id="1295" name="Google Shape;1295;p10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604155" y="1545670"/>
            <a:ext cx="707225" cy="433187"/>
          </a:xfrm>
          <a:prstGeom prst="rect">
            <a:avLst/>
          </a:prstGeom>
          <a:noFill/>
          <a:ln>
            <a:noFill/>
          </a:ln>
        </p:spPr>
      </p:pic>
      <p:pic>
        <p:nvPicPr>
          <p:cNvPr id="1296" name="Google Shape;1296;p10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614073" y="3537126"/>
            <a:ext cx="594148" cy="429708"/>
          </a:xfrm>
          <a:prstGeom prst="rect">
            <a:avLst/>
          </a:prstGeom>
          <a:noFill/>
          <a:ln>
            <a:noFill/>
          </a:ln>
        </p:spPr>
      </p:pic>
      <p:pic>
        <p:nvPicPr>
          <p:cNvPr id="1297" name="Google Shape;1297;p10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986059" y="1060145"/>
            <a:ext cx="836200" cy="263009"/>
          </a:xfrm>
          <a:prstGeom prst="rect">
            <a:avLst/>
          </a:prstGeom>
          <a:noFill/>
          <a:ln>
            <a:noFill/>
          </a:ln>
        </p:spPr>
      </p:pic>
      <p:pic>
        <p:nvPicPr>
          <p:cNvPr id="1298" name="Google Shape;1298;p10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292357" y="3646354"/>
            <a:ext cx="982125" cy="211251"/>
          </a:xfrm>
          <a:prstGeom prst="rect">
            <a:avLst/>
          </a:prstGeom>
          <a:noFill/>
          <a:ln>
            <a:noFill/>
          </a:ln>
        </p:spPr>
      </p:pic>
      <p:pic>
        <p:nvPicPr>
          <p:cNvPr id="1299" name="Google Shape;1299;p10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363647" y="2960976"/>
            <a:ext cx="594150" cy="307321"/>
          </a:xfrm>
          <a:prstGeom prst="rect">
            <a:avLst/>
          </a:prstGeom>
          <a:noFill/>
          <a:ln>
            <a:noFill/>
          </a:ln>
        </p:spPr>
      </p:pic>
      <p:pic>
        <p:nvPicPr>
          <p:cNvPr id="1300" name="Google Shape;1300;p10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399280" y="4083695"/>
            <a:ext cx="707225" cy="656120"/>
          </a:xfrm>
          <a:prstGeom prst="rect">
            <a:avLst/>
          </a:prstGeom>
          <a:noFill/>
          <a:ln>
            <a:noFill/>
          </a:ln>
        </p:spPr>
      </p:pic>
      <p:pic>
        <p:nvPicPr>
          <p:cNvPr id="1301" name="Google Shape;1301;p10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02830" y="2880949"/>
            <a:ext cx="594125" cy="467375"/>
          </a:xfrm>
          <a:prstGeom prst="rect">
            <a:avLst/>
          </a:prstGeom>
          <a:noFill/>
          <a:ln>
            <a:noFill/>
          </a:ln>
        </p:spPr>
      </p:pic>
      <p:pic>
        <p:nvPicPr>
          <p:cNvPr id="1302" name="Google Shape;1302;p10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379467" y="2904788"/>
            <a:ext cx="948700" cy="419697"/>
          </a:xfrm>
          <a:prstGeom prst="rect">
            <a:avLst/>
          </a:prstGeom>
          <a:noFill/>
          <a:ln>
            <a:noFill/>
          </a:ln>
        </p:spPr>
      </p:pic>
      <p:pic>
        <p:nvPicPr>
          <p:cNvPr id="1303" name="Google Shape;1303;p109"/>
          <p:cNvPicPr preferRelativeResize="0"/>
          <p:nvPr/>
        </p:nvPicPr>
        <p:blipFill>
          <a:blip r:embed="rId34">
            <a:alphaModFix/>
          </a:blip>
          <a:stretch>
            <a:fillRect/>
          </a:stretch>
        </p:blipFill>
        <p:spPr>
          <a:xfrm>
            <a:off x="1328349" y="3678582"/>
            <a:ext cx="948700" cy="146796"/>
          </a:xfrm>
          <a:prstGeom prst="rect">
            <a:avLst/>
          </a:prstGeom>
          <a:noFill/>
          <a:ln>
            <a:noFill/>
          </a:ln>
        </p:spPr>
      </p:pic>
      <p:pic>
        <p:nvPicPr>
          <p:cNvPr id="1304" name="Google Shape;1304;p10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089855" y="2309533"/>
            <a:ext cx="1101950" cy="254488"/>
          </a:xfrm>
          <a:prstGeom prst="rect">
            <a:avLst/>
          </a:prstGeom>
          <a:noFill/>
          <a:ln>
            <a:noFill/>
          </a:ln>
        </p:spPr>
      </p:pic>
      <p:pic>
        <p:nvPicPr>
          <p:cNvPr id="1305" name="Google Shape;1305;p10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475751" y="1624497"/>
            <a:ext cx="908075" cy="275534"/>
          </a:xfrm>
          <a:prstGeom prst="rect">
            <a:avLst/>
          </a:prstGeom>
          <a:noFill/>
          <a:ln>
            <a:noFill/>
          </a:ln>
        </p:spPr>
      </p:pic>
      <p:pic>
        <p:nvPicPr>
          <p:cNvPr id="1306" name="Google Shape;1306;p109"/>
          <p:cNvPicPr preferRelativeResize="0"/>
          <p:nvPr/>
        </p:nvPicPr>
        <p:blipFill rotWithShape="1">
          <a:blip r:embed="rId37" cstate="print">
            <a:alphaModFix/>
            <a:extLst>
              <a:ext uri="{28A0092B-C50C-407E-A947-70E740481C1C}">
                <a14:useLocalDpi xmlns:a14="http://schemas.microsoft.com/office/drawing/2010/main"/>
              </a:ext>
            </a:extLst>
          </a:blip>
          <a:srcRect t="12505" b="23722"/>
          <a:stretch/>
        </p:blipFill>
        <p:spPr>
          <a:xfrm>
            <a:off x="3354630" y="996040"/>
            <a:ext cx="674825" cy="391219"/>
          </a:xfrm>
          <a:prstGeom prst="rect">
            <a:avLst/>
          </a:prstGeom>
          <a:noFill/>
          <a:ln>
            <a:noFill/>
          </a:ln>
        </p:spPr>
      </p:pic>
      <p:pic>
        <p:nvPicPr>
          <p:cNvPr id="1307" name="Google Shape;1307;p10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466829" y="3595919"/>
            <a:ext cx="635750" cy="312122"/>
          </a:xfrm>
          <a:prstGeom prst="rect">
            <a:avLst/>
          </a:prstGeom>
          <a:noFill/>
          <a:ln>
            <a:noFill/>
          </a:ln>
        </p:spPr>
      </p:pic>
      <p:pic>
        <p:nvPicPr>
          <p:cNvPr id="1308" name="Google Shape;1308;p10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354407" y="4211236"/>
            <a:ext cx="1014825" cy="401037"/>
          </a:xfrm>
          <a:prstGeom prst="rect">
            <a:avLst/>
          </a:prstGeom>
          <a:noFill/>
          <a:ln>
            <a:noFill/>
          </a:ln>
        </p:spPr>
      </p:pic>
      <p:pic>
        <p:nvPicPr>
          <p:cNvPr id="1309" name="Google Shape;1309;p10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295006" y="1017220"/>
            <a:ext cx="777425" cy="318735"/>
          </a:xfrm>
          <a:prstGeom prst="rect">
            <a:avLst/>
          </a:prstGeom>
          <a:noFill/>
          <a:ln>
            <a:noFill/>
          </a:ln>
        </p:spPr>
      </p:pic>
      <p:pic>
        <p:nvPicPr>
          <p:cNvPr id="1310" name="Google Shape;1310;p10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160204" y="2264258"/>
            <a:ext cx="908075" cy="345038"/>
          </a:xfrm>
          <a:prstGeom prst="rect">
            <a:avLst/>
          </a:prstGeom>
          <a:noFill/>
          <a:ln>
            <a:noFill/>
          </a:ln>
        </p:spPr>
      </p:pic>
      <p:pic>
        <p:nvPicPr>
          <p:cNvPr id="1311" name="Google Shape;1311;p10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380116" y="1506173"/>
            <a:ext cx="836200" cy="512182"/>
          </a:xfrm>
          <a:prstGeom prst="rect">
            <a:avLst/>
          </a:prstGeom>
          <a:noFill/>
          <a:ln>
            <a:noFill/>
          </a:ln>
        </p:spPr>
      </p:pic>
      <p:pic>
        <p:nvPicPr>
          <p:cNvPr id="1312" name="Google Shape;1312;p10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684046" y="4176930"/>
            <a:ext cx="378506" cy="469650"/>
          </a:xfrm>
          <a:prstGeom prst="rect">
            <a:avLst/>
          </a:prstGeom>
          <a:noFill/>
          <a:ln>
            <a:noFill/>
          </a:ln>
        </p:spPr>
      </p:pic>
      <p:pic>
        <p:nvPicPr>
          <p:cNvPr id="1313" name="Google Shape;1313;p10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490240" y="3590325"/>
            <a:ext cx="908075" cy="323310"/>
          </a:xfrm>
          <a:prstGeom prst="rect">
            <a:avLst/>
          </a:prstGeom>
          <a:noFill/>
          <a:ln>
            <a:noFill/>
          </a:ln>
        </p:spPr>
      </p:pic>
      <p:pic>
        <p:nvPicPr>
          <p:cNvPr id="1314" name="Google Shape;1314;p10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426228" y="860153"/>
            <a:ext cx="661100" cy="600943"/>
          </a:xfrm>
          <a:prstGeom prst="rect">
            <a:avLst/>
          </a:prstGeom>
          <a:noFill/>
          <a:ln>
            <a:noFill/>
          </a:ln>
        </p:spPr>
      </p:pic>
      <p:pic>
        <p:nvPicPr>
          <p:cNvPr id="1315" name="Google Shape;1315;p10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47365" y="4334571"/>
            <a:ext cx="908075" cy="154368"/>
          </a:xfrm>
          <a:prstGeom prst="rect">
            <a:avLst/>
          </a:prstGeom>
          <a:noFill/>
          <a:ln>
            <a:noFill/>
          </a:ln>
        </p:spPr>
      </p:pic>
      <p:pic>
        <p:nvPicPr>
          <p:cNvPr id="1316" name="Google Shape;1316;p10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942268" y="1099187"/>
            <a:ext cx="1292354" cy="184925"/>
          </a:xfrm>
          <a:prstGeom prst="rect">
            <a:avLst/>
          </a:prstGeom>
          <a:noFill/>
          <a:ln>
            <a:noFill/>
          </a:ln>
        </p:spPr>
      </p:pic>
      <p:pic>
        <p:nvPicPr>
          <p:cNvPr id="1317" name="Google Shape;1317;p10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434134" y="4220446"/>
            <a:ext cx="635750" cy="382617"/>
          </a:xfrm>
          <a:prstGeom prst="rect">
            <a:avLst/>
          </a:prstGeom>
          <a:noFill/>
          <a:ln>
            <a:noFill/>
          </a:ln>
        </p:spPr>
      </p:pic>
      <p:pic>
        <p:nvPicPr>
          <p:cNvPr id="1318" name="Google Shape;1318;p10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884820" y="1474095"/>
            <a:ext cx="459900" cy="576338"/>
          </a:xfrm>
          <a:prstGeom prst="rect">
            <a:avLst/>
          </a:prstGeom>
          <a:noFill/>
          <a:ln>
            <a:noFill/>
          </a:ln>
        </p:spPr>
      </p:pic>
      <p:pic>
        <p:nvPicPr>
          <p:cNvPr id="1319" name="Google Shape;1319;p10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436182" y="2183871"/>
            <a:ext cx="698000" cy="505812"/>
          </a:xfrm>
          <a:prstGeom prst="rect">
            <a:avLst/>
          </a:prstGeom>
          <a:noFill/>
          <a:ln>
            <a:noFill/>
          </a:ln>
        </p:spPr>
      </p:pic>
      <p:pic>
        <p:nvPicPr>
          <p:cNvPr id="1320" name="Google Shape;1320;p10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421319" y="4143948"/>
            <a:ext cx="698000" cy="535614"/>
          </a:xfrm>
          <a:prstGeom prst="rect">
            <a:avLst/>
          </a:prstGeom>
          <a:noFill/>
          <a:ln>
            <a:noFill/>
          </a:ln>
        </p:spPr>
      </p:pic>
      <p:pic>
        <p:nvPicPr>
          <p:cNvPr id="1321" name="Google Shape;1321;p10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0312" y="1692553"/>
            <a:ext cx="1050475" cy="139421"/>
          </a:xfrm>
          <a:prstGeom prst="rect">
            <a:avLst/>
          </a:prstGeom>
          <a:noFill/>
          <a:ln>
            <a:noFill/>
          </a:ln>
        </p:spPr>
      </p:pic>
      <p:pic>
        <p:nvPicPr>
          <p:cNvPr id="1322" name="Google Shape;1322;p10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464261" y="3629382"/>
            <a:ext cx="836200" cy="245195"/>
          </a:xfrm>
          <a:prstGeom prst="rect">
            <a:avLst/>
          </a:prstGeom>
          <a:noFill/>
          <a:ln>
            <a:noFill/>
          </a:ln>
        </p:spPr>
      </p:pic>
      <p:pic>
        <p:nvPicPr>
          <p:cNvPr id="1323" name="Google Shape;1323;p10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5075" y="2255481"/>
            <a:ext cx="707225" cy="362593"/>
          </a:xfrm>
          <a:prstGeom prst="rect">
            <a:avLst/>
          </a:prstGeom>
          <a:noFill/>
          <a:ln>
            <a:noFill/>
          </a:ln>
        </p:spPr>
      </p:pic>
      <p:pic>
        <p:nvPicPr>
          <p:cNvPr id="1324" name="Google Shape;1324;p10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357525" y="1059774"/>
            <a:ext cx="948701" cy="202333"/>
          </a:xfrm>
          <a:prstGeom prst="rect">
            <a:avLst/>
          </a:prstGeom>
          <a:noFill/>
          <a:ln>
            <a:noFill/>
          </a:ln>
        </p:spPr>
      </p:pic>
      <p:pic>
        <p:nvPicPr>
          <p:cNvPr id="1325" name="Google Shape;1325;p10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481491" y="2136302"/>
            <a:ext cx="412657" cy="600950"/>
          </a:xfrm>
          <a:prstGeom prst="rect">
            <a:avLst/>
          </a:prstGeom>
          <a:noFill/>
          <a:ln>
            <a:noFill/>
          </a:ln>
        </p:spPr>
      </p:pic>
    </p:spTree>
    <p:extLst>
      <p:ext uri="{BB962C8B-B14F-4D97-AF65-F5344CB8AC3E}">
        <p14:creationId xmlns:p14="http://schemas.microsoft.com/office/powerpoint/2010/main" val="101950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7" name="Google Shape;1297;p108"/>
          <p:cNvSpPr txBox="1">
            <a:spLocks noGrp="1"/>
          </p:cNvSpPr>
          <p:nvPr>
            <p:ph type="body" idx="1"/>
          </p:nvPr>
        </p:nvSpPr>
        <p:spPr>
          <a:xfrm>
            <a:off x="257175" y="914400"/>
            <a:ext cx="8629800" cy="3614700"/>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en-US" sz="2200">
                <a:latin typeface="Century Gothic"/>
                <a:ea typeface="Century Gothic"/>
                <a:cs typeface="Century Gothic"/>
                <a:sym typeface="Century Gothic"/>
              </a:rPr>
              <a:t>中国</a:t>
            </a:r>
            <a:endParaRPr sz="220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u="sng">
                <a:latin typeface="Century Gothic"/>
                <a:ea typeface="Century Gothic"/>
                <a:cs typeface="Century Gothic"/>
                <a:sym typeface="Century Gothic"/>
                <a:hlinkClick r:id="rId3"/>
              </a:rPr>
              <a:t>上海</a:t>
            </a:r>
            <a:r>
              <a:rPr lang="en-US" sz="2200">
                <a:latin typeface="Century Gothic"/>
                <a:ea typeface="Century Gothic"/>
                <a:cs typeface="Century Gothic"/>
                <a:sym typeface="Century Gothic"/>
              </a:rPr>
              <a:t>：2018年11月14-15日</a:t>
            </a:r>
            <a:endParaRPr sz="220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a:latin typeface="Century Gothic"/>
                <a:ea typeface="Century Gothic"/>
                <a:cs typeface="Century Gothic"/>
                <a:sym typeface="Century Gothic"/>
              </a:rPr>
              <a:t>赞助商报名</a:t>
            </a:r>
            <a:r>
              <a:rPr lang="en-US" sz="2200" u="sng">
                <a:latin typeface="Century Gothic"/>
                <a:ea typeface="Century Gothic"/>
                <a:cs typeface="Century Gothic"/>
                <a:sym typeface="Century Gothic"/>
                <a:hlinkClick r:id="rId3"/>
              </a:rPr>
              <a:t>开始</a:t>
            </a:r>
            <a:endParaRPr sz="700"/>
          </a:p>
          <a:p>
            <a:pPr marL="457200" lvl="0" indent="-368300" rtl="0">
              <a:spcBef>
                <a:spcPts val="0"/>
              </a:spcBef>
              <a:spcAft>
                <a:spcPts val="0"/>
              </a:spcAft>
              <a:buClr>
                <a:schemeClr val="accent2"/>
              </a:buClr>
              <a:buSzPts val="2200"/>
              <a:buFont typeface="Century Gothic"/>
              <a:buChar char="•"/>
            </a:pPr>
            <a:r>
              <a:rPr lang="en-US" sz="2200">
                <a:latin typeface="Century Gothic"/>
                <a:ea typeface="Century Gothic"/>
                <a:cs typeface="Century Gothic"/>
                <a:sym typeface="Century Gothic"/>
              </a:rPr>
              <a:t>北美</a:t>
            </a:r>
            <a:endParaRPr sz="220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u="sng">
                <a:latin typeface="Century Gothic"/>
                <a:ea typeface="Century Gothic"/>
                <a:cs typeface="Century Gothic"/>
                <a:sym typeface="Century Gothic"/>
                <a:hlinkClick r:id="rId4"/>
              </a:rPr>
              <a:t>西雅图</a:t>
            </a:r>
            <a:r>
              <a:rPr lang="en-US" sz="2200">
                <a:latin typeface="Century Gothic"/>
                <a:ea typeface="Century Gothic"/>
                <a:cs typeface="Century Gothic"/>
                <a:sym typeface="Century Gothic"/>
              </a:rPr>
              <a:t>：2018年12月11日至13日</a:t>
            </a:r>
            <a:endParaRPr sz="220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a:latin typeface="Century Gothic"/>
                <a:ea typeface="Century Gothic"/>
                <a:cs typeface="Century Gothic"/>
                <a:sym typeface="Century Gothic"/>
              </a:rPr>
              <a:t>赞助商报名</a:t>
            </a:r>
            <a:r>
              <a:rPr lang="en-US" sz="2200" u="sng">
                <a:latin typeface="Century Gothic"/>
                <a:ea typeface="Century Gothic"/>
                <a:cs typeface="Century Gothic"/>
                <a:sym typeface="Century Gothic"/>
                <a:hlinkClick r:id="rId5"/>
              </a:rPr>
              <a:t>开始</a:t>
            </a:r>
            <a:endParaRPr sz="2200"/>
          </a:p>
          <a:p>
            <a:pPr marL="914400" lvl="1" indent="-368300" rtl="0">
              <a:lnSpc>
                <a:spcPct val="100000"/>
              </a:lnSpc>
              <a:spcBef>
                <a:spcPts val="0"/>
              </a:spcBef>
              <a:spcAft>
                <a:spcPts val="0"/>
              </a:spcAft>
              <a:buClr>
                <a:schemeClr val="dk2"/>
              </a:buClr>
              <a:buSzPts val="2200"/>
              <a:buChar char="–"/>
            </a:pPr>
            <a:r>
              <a:rPr lang="en-US" sz="2200"/>
              <a:t>CFP</a:t>
            </a:r>
            <a:r>
              <a:rPr lang="en-US" sz="2200" u="sng">
                <a:hlinkClick r:id="rId6"/>
              </a:rPr>
              <a:t>开始</a:t>
            </a:r>
            <a:endParaRPr sz="2200"/>
          </a:p>
          <a:p>
            <a:pPr marL="457200" lvl="0" indent="-368300" rtl="0">
              <a:spcBef>
                <a:spcPts val="0"/>
              </a:spcBef>
              <a:spcAft>
                <a:spcPts val="0"/>
              </a:spcAft>
              <a:buClr>
                <a:schemeClr val="dk2"/>
              </a:buClr>
              <a:buSzPts val="2200"/>
              <a:buFont typeface="Century Gothic"/>
              <a:buChar char="•"/>
            </a:pPr>
            <a:r>
              <a:rPr lang="en-US" sz="2200"/>
              <a:t>欧洲</a:t>
            </a:r>
            <a:endParaRPr sz="2200"/>
          </a:p>
          <a:p>
            <a:pPr marL="914400" lvl="1" indent="-368300" rtl="0">
              <a:lnSpc>
                <a:spcPct val="100000"/>
              </a:lnSpc>
              <a:spcBef>
                <a:spcPts val="0"/>
              </a:spcBef>
              <a:spcAft>
                <a:spcPts val="0"/>
              </a:spcAft>
              <a:buClr>
                <a:schemeClr val="dk2"/>
              </a:buClr>
              <a:buSzPts val="2200"/>
              <a:buChar char="–"/>
            </a:pPr>
            <a:r>
              <a:rPr lang="en-US" sz="2200"/>
              <a:t>巴塞罗那：2019年5月21-23日</a:t>
            </a:r>
            <a:endParaRPr sz="2200"/>
          </a:p>
        </p:txBody>
      </p:sp>
      <p:pic>
        <p:nvPicPr>
          <p:cNvPr id="1298" name="Google Shape;1298;p10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4" y="1195822"/>
            <a:ext cx="1891922" cy="792301"/>
          </a:xfrm>
          <a:prstGeom prst="rect">
            <a:avLst/>
          </a:prstGeom>
          <a:noFill/>
          <a:ln>
            <a:noFill/>
          </a:ln>
        </p:spPr>
      </p:pic>
      <p:pic>
        <p:nvPicPr>
          <p:cNvPr id="1299" name="Google Shape;1299;p10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24" y="2310422"/>
            <a:ext cx="1894953" cy="792300"/>
          </a:xfrm>
          <a:prstGeom prst="rect">
            <a:avLst/>
          </a:prstGeom>
          <a:noFill/>
          <a:ln>
            <a:noFill/>
          </a:ln>
        </p:spPr>
      </p:pic>
      <p:pic>
        <p:nvPicPr>
          <p:cNvPr id="1300" name="Google Shape;1300;p10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863524" y="3425022"/>
            <a:ext cx="1894949" cy="814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latin typeface="Century Gothic"/>
                <a:ea typeface="Century Gothic"/>
                <a:cs typeface="Century Gothic"/>
                <a:sym typeface="Century Gothic"/>
              </a:rPr>
              <a:t>KubeCon + CloudNativeCon以往参会人数</a:t>
            </a:r>
            <a:endParaRPr>
              <a:latin typeface="Century Gothic"/>
              <a:ea typeface="Century Gothic"/>
              <a:cs typeface="Century Gothic"/>
              <a:sym typeface="Century Gothic"/>
            </a:endParaRPr>
          </a:p>
        </p:txBody>
      </p:sp>
      <p:pic>
        <p:nvPicPr>
          <p:cNvPr id="1307" name="Google Shape;1307;p1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33400" y="1036775"/>
            <a:ext cx="8072438" cy="37407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9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15" y="-20600"/>
            <a:ext cx="9217230" cy="518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9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2151"/>
            <a:ext cx="9143998" cy="5155651"/>
          </a:xfrm>
          <a:prstGeom prst="rect">
            <a:avLst/>
          </a:prstGeom>
          <a:noFill/>
          <a:ln>
            <a:noFill/>
          </a:ln>
        </p:spPr>
      </p:pic>
      <p:sp>
        <p:nvSpPr>
          <p:cNvPr id="716" name="Google Shape;716;p92"/>
          <p:cNvSpPr txBox="1">
            <a:spLocks noGrp="1"/>
          </p:cNvSpPr>
          <p:nvPr>
            <p:ph type="title"/>
          </p:nvPr>
        </p:nvSpPr>
        <p:spPr>
          <a:xfrm>
            <a:off x="6113475" y="479325"/>
            <a:ext cx="3089100" cy="690300"/>
          </a:xfrm>
          <a:prstGeom prst="rect">
            <a:avLst/>
          </a:prstGeom>
        </p:spPr>
        <p:txBody>
          <a:bodyPr spcFirstLastPara="1" wrap="square" lIns="68575" tIns="68575" rIns="68575" bIns="68575" anchor="ctr" anchorCtr="0">
            <a:noAutofit/>
          </a:bodyPr>
          <a:lstStyle/>
          <a:p>
            <a:pPr marL="0" lvl="0" indent="0" algn="ctr">
              <a:spcBef>
                <a:spcPts val="0"/>
              </a:spcBef>
              <a:spcAft>
                <a:spcPts val="0"/>
              </a:spcAft>
              <a:buNone/>
            </a:pPr>
            <a:r>
              <a:rPr lang="en-US"/>
              <a:t>现在试试吧</a:t>
            </a:r>
            <a:endParaRPr/>
          </a:p>
          <a:p>
            <a:pPr marL="0" lvl="0" indent="0" algn="ctr" rtl="0">
              <a:spcBef>
                <a:spcPts val="0"/>
              </a:spcBef>
              <a:spcAft>
                <a:spcPts val="0"/>
              </a:spcAft>
              <a:buNone/>
            </a:pPr>
            <a:r>
              <a:rPr lang="en-US" u="sng">
                <a:hlinkClick r:id="rId4"/>
              </a:rPr>
              <a:t>https://l.cncf.io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最终用户社区有59家公司</a:t>
            </a:r>
            <a:endParaRPr b="0" i="0" u="none" strike="noStrike" cap="none" dirty="0">
              <a:solidFill>
                <a:srgbClr val="FFFFFF"/>
              </a:solidFill>
              <a:latin typeface="Helvetica Neue"/>
              <a:ea typeface="Helvetica Neue"/>
              <a:cs typeface="Helvetica Neue"/>
              <a:sym typeface="Helvetica Neue"/>
            </a:endParaRPr>
          </a:p>
        </p:txBody>
      </p:sp>
      <p:sp>
        <p:nvSpPr>
          <p:cNvPr id="737" name="Google Shape;737;p95"/>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US" sz="1100" i="1"/>
              <a:t>Plus 6 non-public members</a:t>
            </a:r>
            <a:endParaRPr sz="1100" i="1"/>
          </a:p>
        </p:txBody>
      </p:sp>
      <p:pic>
        <p:nvPicPr>
          <p:cNvPr id="738" name="Google Shape;738;p95"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781943" y="1173404"/>
            <a:ext cx="778500" cy="321600"/>
          </a:xfrm>
          <a:prstGeom prst="rect">
            <a:avLst/>
          </a:prstGeom>
          <a:noFill/>
          <a:ln>
            <a:noFill/>
          </a:ln>
        </p:spPr>
      </p:pic>
      <p:pic>
        <p:nvPicPr>
          <p:cNvPr id="739" name="Google Shape;739;p9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353649" y="1126754"/>
            <a:ext cx="697800" cy="414900"/>
          </a:xfrm>
          <a:prstGeom prst="rect">
            <a:avLst/>
          </a:prstGeom>
          <a:noFill/>
          <a:ln>
            <a:noFill/>
          </a:ln>
        </p:spPr>
      </p:pic>
      <p:pic>
        <p:nvPicPr>
          <p:cNvPr id="740" name="Google Shape;740;p9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367854" y="1705676"/>
            <a:ext cx="778500" cy="462900"/>
          </a:xfrm>
          <a:prstGeom prst="rect">
            <a:avLst/>
          </a:prstGeom>
          <a:noFill/>
          <a:ln>
            <a:noFill/>
          </a:ln>
        </p:spPr>
      </p:pic>
      <p:pic>
        <p:nvPicPr>
          <p:cNvPr id="741" name="Google Shape;741;p95"/>
          <p:cNvPicPr preferRelativeResize="0"/>
          <p:nvPr/>
        </p:nvPicPr>
        <p:blipFill rotWithShape="1">
          <a:blip r:embed="rId6" cstate="print">
            <a:alphaModFix/>
            <a:extLst>
              <a:ext uri="{28A0092B-C50C-407E-A947-70E740481C1C}">
                <a14:useLocalDpi xmlns:a14="http://schemas.microsoft.com/office/drawing/2010/main"/>
              </a:ext>
            </a:extLst>
          </a:blip>
          <a:srcRect t="23492" b="19818"/>
          <a:stretch/>
        </p:blipFill>
        <p:spPr>
          <a:xfrm>
            <a:off x="3846580" y="2327589"/>
            <a:ext cx="1109100" cy="373800"/>
          </a:xfrm>
          <a:prstGeom prst="rect">
            <a:avLst/>
          </a:prstGeom>
          <a:noFill/>
          <a:ln>
            <a:noFill/>
          </a:ln>
        </p:spPr>
      </p:pic>
      <p:pic>
        <p:nvPicPr>
          <p:cNvPr id="742" name="Google Shape;742;p95"/>
          <p:cNvPicPr preferRelativeResize="0"/>
          <p:nvPr/>
        </p:nvPicPr>
        <p:blipFill rotWithShape="1">
          <a:blip r:embed="rId7" cstate="print">
            <a:alphaModFix/>
            <a:extLst>
              <a:ext uri="{28A0092B-C50C-407E-A947-70E740481C1C}">
                <a14:useLocalDpi xmlns:a14="http://schemas.microsoft.com/office/drawing/2010/main"/>
              </a:ext>
            </a:extLst>
          </a:blip>
          <a:srcRect l="8952" t="40287" r="10467" b="38350"/>
          <a:stretch/>
        </p:blipFill>
        <p:spPr>
          <a:xfrm>
            <a:off x="6860195" y="4261647"/>
            <a:ext cx="1441244" cy="370542"/>
          </a:xfrm>
          <a:prstGeom prst="rect">
            <a:avLst/>
          </a:prstGeom>
          <a:noFill/>
          <a:ln>
            <a:noFill/>
          </a:ln>
        </p:spPr>
      </p:pic>
      <p:pic>
        <p:nvPicPr>
          <p:cNvPr id="743" name="Google Shape;743;p9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99165" y="2273394"/>
            <a:ext cx="810625" cy="482190"/>
          </a:xfrm>
          <a:prstGeom prst="rect">
            <a:avLst/>
          </a:prstGeom>
          <a:noFill/>
          <a:ln>
            <a:noFill/>
          </a:ln>
        </p:spPr>
      </p:pic>
      <p:pic>
        <p:nvPicPr>
          <p:cNvPr id="744" name="Google Shape;744;p9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219634" y="2886655"/>
            <a:ext cx="697875" cy="502389"/>
          </a:xfrm>
          <a:prstGeom prst="rect">
            <a:avLst/>
          </a:prstGeom>
          <a:noFill/>
          <a:ln>
            <a:noFill/>
          </a:ln>
        </p:spPr>
      </p:pic>
      <p:pic>
        <p:nvPicPr>
          <p:cNvPr id="745" name="Google Shape;745;p9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294834" y="4145723"/>
            <a:ext cx="621150" cy="602390"/>
          </a:xfrm>
          <a:prstGeom prst="rect">
            <a:avLst/>
          </a:prstGeom>
          <a:noFill/>
          <a:ln>
            <a:noFill/>
          </a:ln>
        </p:spPr>
      </p:pic>
      <p:pic>
        <p:nvPicPr>
          <p:cNvPr id="746" name="Google Shape;746;p9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5110" y="4202568"/>
            <a:ext cx="621150" cy="488700"/>
          </a:xfrm>
          <a:prstGeom prst="rect">
            <a:avLst/>
          </a:prstGeom>
          <a:noFill/>
          <a:ln>
            <a:noFill/>
          </a:ln>
        </p:spPr>
      </p:pic>
      <p:pic>
        <p:nvPicPr>
          <p:cNvPr id="747" name="Google Shape;747;p9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920922" y="1039411"/>
            <a:ext cx="991225" cy="589585"/>
          </a:xfrm>
          <a:prstGeom prst="rect">
            <a:avLst/>
          </a:prstGeom>
          <a:noFill/>
          <a:ln>
            <a:noFill/>
          </a:ln>
        </p:spPr>
      </p:pic>
      <p:pic>
        <p:nvPicPr>
          <p:cNvPr id="748" name="Google Shape;748;p9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282651" y="1785051"/>
            <a:ext cx="943100" cy="304149"/>
          </a:xfrm>
          <a:prstGeom prst="rect">
            <a:avLst/>
          </a:prstGeom>
          <a:noFill/>
          <a:ln>
            <a:noFill/>
          </a:ln>
        </p:spPr>
      </p:pic>
      <p:pic>
        <p:nvPicPr>
          <p:cNvPr id="749" name="Google Shape;749;p9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410824" y="1700251"/>
            <a:ext cx="549857" cy="473750"/>
          </a:xfrm>
          <a:prstGeom prst="rect">
            <a:avLst/>
          </a:prstGeom>
          <a:noFill/>
          <a:ln>
            <a:noFill/>
          </a:ln>
        </p:spPr>
      </p:pic>
      <p:pic>
        <p:nvPicPr>
          <p:cNvPr id="750" name="Google Shape;750;p9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11326" y="4178381"/>
            <a:ext cx="697800" cy="537073"/>
          </a:xfrm>
          <a:prstGeom prst="rect">
            <a:avLst/>
          </a:prstGeom>
          <a:noFill/>
          <a:ln>
            <a:noFill/>
          </a:ln>
        </p:spPr>
      </p:pic>
      <p:pic>
        <p:nvPicPr>
          <p:cNvPr id="751" name="Google Shape;751;p9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139859" y="2299376"/>
            <a:ext cx="697879" cy="430226"/>
          </a:xfrm>
          <a:prstGeom prst="rect">
            <a:avLst/>
          </a:prstGeom>
          <a:noFill/>
          <a:ln>
            <a:noFill/>
          </a:ln>
        </p:spPr>
      </p:pic>
      <p:pic>
        <p:nvPicPr>
          <p:cNvPr id="752" name="Google Shape;752;p95" descr="Spredfa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0188" y="3654505"/>
            <a:ext cx="1065401" cy="319254"/>
          </a:xfrm>
          <a:prstGeom prst="rect">
            <a:avLst/>
          </a:prstGeom>
          <a:noFill/>
          <a:ln>
            <a:noFill/>
          </a:ln>
        </p:spPr>
      </p:pic>
      <p:pic>
        <p:nvPicPr>
          <p:cNvPr id="753" name="Google Shape;753;p95" descr="Screen Shot 2017-10-26 at 10.05.32 AM.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92676" y="4313747"/>
            <a:ext cx="1193945" cy="266342"/>
          </a:xfrm>
          <a:prstGeom prst="rect">
            <a:avLst/>
          </a:prstGeom>
          <a:noFill/>
          <a:ln>
            <a:noFill/>
          </a:ln>
        </p:spPr>
      </p:pic>
      <p:pic>
        <p:nvPicPr>
          <p:cNvPr id="754" name="Google Shape;754;p95" descr="Pinterest.png"/>
          <p:cNvPicPr preferRelativeResize="0"/>
          <p:nvPr/>
        </p:nvPicPr>
        <p:blipFill>
          <a:blip r:embed="rId19">
            <a:alphaModFix/>
          </a:blip>
          <a:stretch>
            <a:fillRect/>
          </a:stretch>
        </p:blipFill>
        <p:spPr>
          <a:xfrm>
            <a:off x="7981223" y="2299374"/>
            <a:ext cx="1109000" cy="430230"/>
          </a:xfrm>
          <a:prstGeom prst="rect">
            <a:avLst/>
          </a:prstGeom>
          <a:noFill/>
          <a:ln>
            <a:noFill/>
          </a:ln>
        </p:spPr>
      </p:pic>
      <p:pic>
        <p:nvPicPr>
          <p:cNvPr id="755" name="Google Shape;755;p95" descr="logo_ticketmaster-300x184.png"/>
          <p:cNvPicPr preferRelativeResize="0"/>
          <p:nvPr/>
        </p:nvPicPr>
        <p:blipFill rotWithShape="1">
          <a:blip r:embed="rId20" cstate="print">
            <a:alphaModFix/>
            <a:extLst>
              <a:ext uri="{28A0092B-C50C-407E-A947-70E740481C1C}">
                <a14:useLocalDpi xmlns:a14="http://schemas.microsoft.com/office/drawing/2010/main"/>
              </a:ext>
            </a:extLst>
          </a:blip>
          <a:srcRect t="25629" b="31156"/>
          <a:stretch/>
        </p:blipFill>
        <p:spPr>
          <a:xfrm>
            <a:off x="6765608" y="3665932"/>
            <a:ext cx="1153800" cy="296400"/>
          </a:xfrm>
          <a:prstGeom prst="rect">
            <a:avLst/>
          </a:prstGeom>
          <a:noFill/>
          <a:ln>
            <a:noFill/>
          </a:ln>
        </p:spPr>
      </p:pic>
      <p:pic>
        <p:nvPicPr>
          <p:cNvPr id="756" name="Google Shape;756;p9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761427" y="3033976"/>
            <a:ext cx="1154286" cy="207747"/>
          </a:xfrm>
          <a:prstGeom prst="rect">
            <a:avLst/>
          </a:prstGeom>
          <a:noFill/>
          <a:ln>
            <a:noFill/>
          </a:ln>
        </p:spPr>
      </p:pic>
      <p:pic>
        <p:nvPicPr>
          <p:cNvPr id="757" name="Google Shape;757;p9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679716" y="2970727"/>
            <a:ext cx="991225" cy="334246"/>
          </a:xfrm>
          <a:prstGeom prst="rect">
            <a:avLst/>
          </a:prstGeom>
          <a:noFill/>
          <a:ln>
            <a:noFill/>
          </a:ln>
        </p:spPr>
      </p:pic>
      <p:pic>
        <p:nvPicPr>
          <p:cNvPr id="758" name="Google Shape;758;p9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2637683" y="2299374"/>
            <a:ext cx="1065412" cy="430230"/>
          </a:xfrm>
          <a:prstGeom prst="rect">
            <a:avLst/>
          </a:prstGeom>
          <a:noFill/>
          <a:ln>
            <a:noFill/>
          </a:ln>
        </p:spPr>
      </p:pic>
      <p:pic>
        <p:nvPicPr>
          <p:cNvPr id="759" name="Google Shape;759;p9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359789" y="3570793"/>
            <a:ext cx="621000" cy="486678"/>
          </a:xfrm>
          <a:prstGeom prst="rect">
            <a:avLst/>
          </a:prstGeom>
          <a:noFill/>
          <a:ln>
            <a:noFill/>
          </a:ln>
        </p:spPr>
      </p:pic>
      <p:pic>
        <p:nvPicPr>
          <p:cNvPr id="760" name="Google Shape;760;p9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359697" y="2900983"/>
            <a:ext cx="697800" cy="473734"/>
          </a:xfrm>
          <a:prstGeom prst="rect">
            <a:avLst/>
          </a:prstGeom>
          <a:noFill/>
          <a:ln>
            <a:noFill/>
          </a:ln>
        </p:spPr>
      </p:pic>
      <p:pic>
        <p:nvPicPr>
          <p:cNvPr id="761" name="Google Shape;761;p95"/>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300354" y="1781908"/>
            <a:ext cx="869888" cy="310436"/>
          </a:xfrm>
          <a:prstGeom prst="rect">
            <a:avLst/>
          </a:prstGeom>
          <a:noFill/>
          <a:ln>
            <a:noFill/>
          </a:ln>
        </p:spPr>
      </p:pic>
      <p:pic>
        <p:nvPicPr>
          <p:cNvPr id="762" name="Google Shape;762;p9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102783" y="1777259"/>
            <a:ext cx="991225" cy="319735"/>
          </a:xfrm>
          <a:prstGeom prst="rect">
            <a:avLst/>
          </a:prstGeom>
          <a:noFill/>
          <a:ln>
            <a:noFill/>
          </a:ln>
        </p:spPr>
      </p:pic>
      <p:pic>
        <p:nvPicPr>
          <p:cNvPr id="763" name="Google Shape;763;p9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666654" y="1096489"/>
            <a:ext cx="810625" cy="475429"/>
          </a:xfrm>
          <a:prstGeom prst="rect">
            <a:avLst/>
          </a:prstGeom>
          <a:noFill/>
          <a:ln>
            <a:noFill/>
          </a:ln>
        </p:spPr>
      </p:pic>
      <p:pic>
        <p:nvPicPr>
          <p:cNvPr id="764" name="Google Shape;764;p9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288456" y="1784329"/>
            <a:ext cx="869795" cy="305594"/>
          </a:xfrm>
          <a:prstGeom prst="rect">
            <a:avLst/>
          </a:prstGeom>
          <a:noFill/>
          <a:ln>
            <a:noFill/>
          </a:ln>
        </p:spPr>
      </p:pic>
      <p:pic>
        <p:nvPicPr>
          <p:cNvPr id="765" name="Google Shape;765;p9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006197" y="2964749"/>
            <a:ext cx="1060800" cy="346202"/>
          </a:xfrm>
          <a:prstGeom prst="rect">
            <a:avLst/>
          </a:prstGeom>
          <a:noFill/>
          <a:ln>
            <a:noFill/>
          </a:ln>
        </p:spPr>
      </p:pic>
      <p:pic>
        <p:nvPicPr>
          <p:cNvPr id="766" name="Google Shape;766;p95"/>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116557" y="3634755"/>
            <a:ext cx="943100" cy="358753"/>
          </a:xfrm>
          <a:prstGeom prst="rect">
            <a:avLst/>
          </a:prstGeom>
          <a:noFill/>
          <a:ln>
            <a:noFill/>
          </a:ln>
        </p:spPr>
      </p:pic>
      <p:pic>
        <p:nvPicPr>
          <p:cNvPr id="767" name="Google Shape;767;p9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025871" y="4343043"/>
            <a:ext cx="1156918" cy="207750"/>
          </a:xfrm>
          <a:prstGeom prst="rect">
            <a:avLst/>
          </a:prstGeom>
          <a:noFill/>
          <a:ln>
            <a:noFill/>
          </a:ln>
        </p:spPr>
      </p:pic>
      <p:pic>
        <p:nvPicPr>
          <p:cNvPr id="768" name="Google Shape;768;p9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583490" y="1120505"/>
            <a:ext cx="697800" cy="427397"/>
          </a:xfrm>
          <a:prstGeom prst="rect">
            <a:avLst/>
          </a:prstGeom>
          <a:noFill/>
          <a:ln>
            <a:noFill/>
          </a:ln>
        </p:spPr>
      </p:pic>
      <p:pic>
        <p:nvPicPr>
          <p:cNvPr id="769" name="Google Shape;769;p9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596508" y="4297942"/>
            <a:ext cx="1153800" cy="297951"/>
          </a:xfrm>
          <a:prstGeom prst="rect">
            <a:avLst/>
          </a:prstGeom>
          <a:noFill/>
          <a:ln>
            <a:noFill/>
          </a:ln>
        </p:spPr>
      </p:pic>
      <p:pic>
        <p:nvPicPr>
          <p:cNvPr id="770" name="Google Shape;770;p95"/>
          <p:cNvPicPr preferRelativeResize="0"/>
          <p:nvPr/>
        </p:nvPicPr>
        <p:blipFill rotWithShape="1">
          <a:blip r:embed="rId35" cstate="print">
            <a:alphaModFix/>
            <a:extLst>
              <a:ext uri="{28A0092B-C50C-407E-A947-70E740481C1C}">
                <a14:useLocalDpi xmlns:a14="http://schemas.microsoft.com/office/drawing/2010/main"/>
              </a:ext>
            </a:extLst>
          </a:blip>
          <a:srcRect r="-725"/>
          <a:stretch/>
        </p:blipFill>
        <p:spPr>
          <a:xfrm>
            <a:off x="6387501" y="1187445"/>
            <a:ext cx="943100" cy="293519"/>
          </a:xfrm>
          <a:prstGeom prst="rect">
            <a:avLst/>
          </a:prstGeom>
          <a:noFill/>
          <a:ln>
            <a:noFill/>
          </a:ln>
        </p:spPr>
      </p:pic>
      <p:pic>
        <p:nvPicPr>
          <p:cNvPr id="771" name="Google Shape;771;p95"/>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624423" y="2250402"/>
            <a:ext cx="869776" cy="528174"/>
          </a:xfrm>
          <a:prstGeom prst="rect">
            <a:avLst/>
          </a:prstGeom>
          <a:noFill/>
          <a:ln>
            <a:noFill/>
          </a:ln>
        </p:spPr>
      </p:pic>
      <p:pic>
        <p:nvPicPr>
          <p:cNvPr id="772" name="Google Shape;772;p9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53274" y="2299111"/>
            <a:ext cx="943100" cy="430757"/>
          </a:xfrm>
          <a:prstGeom prst="rect">
            <a:avLst/>
          </a:prstGeom>
          <a:noFill/>
          <a:ln>
            <a:noFill/>
          </a:ln>
        </p:spPr>
      </p:pic>
      <p:pic>
        <p:nvPicPr>
          <p:cNvPr id="773" name="Google Shape;773;p9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80974" y="2990874"/>
            <a:ext cx="948175" cy="293952"/>
          </a:xfrm>
          <a:prstGeom prst="rect">
            <a:avLst/>
          </a:prstGeom>
          <a:noFill/>
          <a:ln>
            <a:noFill/>
          </a:ln>
        </p:spPr>
      </p:pic>
      <p:pic>
        <p:nvPicPr>
          <p:cNvPr id="774" name="Google Shape;774;p9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244987" y="3671782"/>
            <a:ext cx="1060897" cy="284700"/>
          </a:xfrm>
          <a:prstGeom prst="rect">
            <a:avLst/>
          </a:prstGeom>
          <a:noFill/>
          <a:ln>
            <a:noFill/>
          </a:ln>
        </p:spPr>
      </p:pic>
      <p:pic>
        <p:nvPicPr>
          <p:cNvPr id="775" name="Google Shape;775;p9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007994" y="3014250"/>
            <a:ext cx="1261219" cy="247200"/>
          </a:xfrm>
          <a:prstGeom prst="rect">
            <a:avLst/>
          </a:prstGeom>
          <a:noFill/>
          <a:ln>
            <a:noFill/>
          </a:ln>
        </p:spPr>
      </p:pic>
      <p:pic>
        <p:nvPicPr>
          <p:cNvPr id="776" name="Google Shape;776;p9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147982" y="3008119"/>
            <a:ext cx="1441250" cy="259462"/>
          </a:xfrm>
          <a:prstGeom prst="rect">
            <a:avLst/>
          </a:prstGeom>
          <a:noFill/>
          <a:ln>
            <a:noFill/>
          </a:ln>
        </p:spPr>
      </p:pic>
      <p:pic>
        <p:nvPicPr>
          <p:cNvPr id="777" name="Google Shape;777;p95"/>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1292737" y="3436460"/>
            <a:ext cx="869903" cy="755343"/>
          </a:xfrm>
          <a:prstGeom prst="rect">
            <a:avLst/>
          </a:prstGeom>
          <a:noFill/>
          <a:ln>
            <a:noFill/>
          </a:ln>
        </p:spPr>
      </p:pic>
      <p:pic>
        <p:nvPicPr>
          <p:cNvPr id="778" name="Google Shape;778;p95"/>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312344" y="1684799"/>
            <a:ext cx="657375" cy="504654"/>
          </a:xfrm>
          <a:prstGeom prst="rect">
            <a:avLst/>
          </a:prstGeom>
          <a:noFill/>
          <a:ln>
            <a:noFill/>
          </a:ln>
        </p:spPr>
      </p:pic>
      <p:pic>
        <p:nvPicPr>
          <p:cNvPr id="779" name="Google Shape;779;p95"/>
          <p:cNvPicPr preferRelativeResize="0"/>
          <p:nvPr/>
        </p:nvPicPr>
        <p:blipFill>
          <a:blip r:embed="rId44">
            <a:alphaModFix/>
          </a:blip>
          <a:stretch>
            <a:fillRect/>
          </a:stretch>
        </p:blipFill>
        <p:spPr>
          <a:xfrm>
            <a:off x="3177938" y="3683081"/>
            <a:ext cx="869900" cy="262101"/>
          </a:xfrm>
          <a:prstGeom prst="rect">
            <a:avLst/>
          </a:prstGeom>
          <a:noFill/>
          <a:ln>
            <a:noFill/>
          </a:ln>
        </p:spPr>
      </p:pic>
      <p:pic>
        <p:nvPicPr>
          <p:cNvPr id="780" name="Google Shape;780;p9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06146" y="4188413"/>
            <a:ext cx="1378800" cy="517009"/>
          </a:xfrm>
          <a:prstGeom prst="rect">
            <a:avLst/>
          </a:prstGeom>
          <a:noFill/>
          <a:ln>
            <a:noFill/>
          </a:ln>
        </p:spPr>
      </p:pic>
      <p:pic>
        <p:nvPicPr>
          <p:cNvPr id="781" name="Google Shape;781;p95"/>
          <p:cNvPicPr preferRelativeResize="0"/>
          <p:nvPr/>
        </p:nvPicPr>
        <p:blipFill>
          <a:blip r:embed="rId46">
            <a:alphaModFix/>
          </a:blip>
          <a:stretch>
            <a:fillRect/>
          </a:stretch>
        </p:blipFill>
        <p:spPr>
          <a:xfrm>
            <a:off x="5503033" y="3680945"/>
            <a:ext cx="1065425" cy="266373"/>
          </a:xfrm>
          <a:prstGeom prst="rect">
            <a:avLst/>
          </a:prstGeom>
          <a:noFill/>
          <a:ln>
            <a:noFill/>
          </a:ln>
        </p:spPr>
      </p:pic>
      <p:pic>
        <p:nvPicPr>
          <p:cNvPr id="782" name="Google Shape;782;p9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2138" y="2412544"/>
            <a:ext cx="1378801" cy="203890"/>
          </a:xfrm>
          <a:prstGeom prst="rect">
            <a:avLst/>
          </a:prstGeom>
          <a:noFill/>
          <a:ln>
            <a:noFill/>
          </a:ln>
        </p:spPr>
      </p:pic>
      <p:pic>
        <p:nvPicPr>
          <p:cNvPr id="783" name="Google Shape;783;p9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436812" y="1209753"/>
            <a:ext cx="810626" cy="248903"/>
          </a:xfrm>
          <a:prstGeom prst="rect">
            <a:avLst/>
          </a:prstGeom>
          <a:noFill/>
          <a:ln>
            <a:noFill/>
          </a:ln>
        </p:spPr>
      </p:pic>
      <p:pic>
        <p:nvPicPr>
          <p:cNvPr id="784" name="Google Shape;784;p95"/>
          <p:cNvPicPr preferRelativeResize="0"/>
          <p:nvPr/>
        </p:nvPicPr>
        <p:blipFill>
          <a:blip r:embed="rId49">
            <a:alphaModFix/>
          </a:blip>
          <a:stretch>
            <a:fillRect/>
          </a:stretch>
        </p:blipFill>
        <p:spPr>
          <a:xfrm>
            <a:off x="1004086" y="1083637"/>
            <a:ext cx="810625" cy="501133"/>
          </a:xfrm>
          <a:prstGeom prst="rect">
            <a:avLst/>
          </a:prstGeom>
          <a:noFill/>
          <a:ln>
            <a:noFill/>
          </a:ln>
        </p:spPr>
      </p:pic>
      <p:pic>
        <p:nvPicPr>
          <p:cNvPr id="785" name="Google Shape;785;p9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80975" y="1092072"/>
            <a:ext cx="716900" cy="484264"/>
          </a:xfrm>
          <a:prstGeom prst="rect">
            <a:avLst/>
          </a:prstGeom>
          <a:noFill/>
          <a:ln>
            <a:noFill/>
          </a:ln>
        </p:spPr>
      </p:pic>
      <p:pic>
        <p:nvPicPr>
          <p:cNvPr id="786" name="Google Shape;786;p95"/>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111821" y="1801635"/>
            <a:ext cx="1156900" cy="270982"/>
          </a:xfrm>
          <a:prstGeom prst="rect">
            <a:avLst/>
          </a:prstGeom>
          <a:noFill/>
          <a:ln>
            <a:noFill/>
          </a:ln>
        </p:spPr>
      </p:pic>
      <p:pic>
        <p:nvPicPr>
          <p:cNvPr id="787" name="Google Shape;787;p95"/>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149324" y="1753752"/>
            <a:ext cx="991225" cy="366749"/>
          </a:xfrm>
          <a:prstGeom prst="rect">
            <a:avLst/>
          </a:prstGeom>
          <a:noFill/>
          <a:ln>
            <a:noFill/>
          </a:ln>
        </p:spPr>
      </p:pic>
      <p:pic>
        <p:nvPicPr>
          <p:cNvPr id="788" name="Google Shape;788;p9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018358" y="1160225"/>
            <a:ext cx="657374" cy="347958"/>
          </a:xfrm>
          <a:prstGeom prst="rect">
            <a:avLst/>
          </a:prstGeom>
          <a:noFill/>
          <a:ln>
            <a:noFill/>
          </a:ln>
        </p:spPr>
      </p:pic>
    </p:spTree>
    <p:extLst>
      <p:ext uri="{BB962C8B-B14F-4D97-AF65-F5344CB8AC3E}">
        <p14:creationId xmlns:p14="http://schemas.microsoft.com/office/powerpoint/2010/main" val="1162139063"/>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3080</TotalTime>
  <Words>2293</Words>
  <Application>Microsoft Macintosh PowerPoint</Application>
  <PresentationFormat>On-screen Show (16:9)</PresentationFormat>
  <Paragraphs>529</Paragraphs>
  <Slides>58</Slides>
  <Notes>58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58</vt:i4>
      </vt:variant>
    </vt:vector>
  </HeadingPairs>
  <TitlesOfParts>
    <vt:vector size="68" baseType="lpstr">
      <vt:lpstr>Arial</vt:lpstr>
      <vt:lpstr>Calibri</vt:lpstr>
      <vt:lpstr>Century Gothic</vt:lpstr>
      <vt:lpstr>Helvetica Neue</vt:lpstr>
      <vt:lpstr>Merriweather Sans</vt:lpstr>
      <vt:lpstr>Noto Sans Symbols</vt:lpstr>
      <vt:lpstr>CNCF Theme</vt:lpstr>
      <vt:lpstr>CNCF 2018</vt:lpstr>
      <vt:lpstr>CNCF 2018</vt:lpstr>
      <vt:lpstr>CNCF 2018</vt:lpstr>
      <vt:lpstr>CNCF概况</vt:lpstr>
      <vt:lpstr>云原生计算基金会</vt:lpstr>
      <vt:lpstr>今天，Linux基金会远远大于Linux</vt:lpstr>
      <vt:lpstr>从虚拟化到云原生</vt:lpstr>
      <vt:lpstr>为什么您应该在CNCF托管您的项目</vt:lpstr>
      <vt:lpstr>PowerPoint Presentation</vt:lpstr>
      <vt:lpstr>PowerPoint Presentation</vt:lpstr>
      <vt:lpstr>现在试试吧 https://l.cncf.io</vt:lpstr>
      <vt:lpstr>最终用户社区有59家公司</vt:lpstr>
      <vt:lpstr>Kubernetes在搜索趋势的情况</vt:lpstr>
      <vt:lpstr>30个发展速度最快的开源项目</vt:lpstr>
      <vt:lpstr>CNCF项目成熟度</vt:lpstr>
      <vt:lpstr>无服务器在CNCF的情况</vt:lpstr>
      <vt:lpstr>CNCF架构</vt:lpstr>
      <vt:lpstr>270+会员且数量不断增长</vt:lpstr>
      <vt:lpstr>270+ 会员且数量不断增长（白银会员，1）</vt:lpstr>
      <vt:lpstr>270+ 会员，且数量不断增长（白银会员，2）</vt:lpstr>
      <vt:lpstr> 中国区会员</vt:lpstr>
      <vt:lpstr>Kubernetes一致性认证</vt:lpstr>
      <vt:lpstr>60 家已认证的Kubernetes合作伙伴</vt:lpstr>
      <vt:lpstr>CNCF MOOC和在线培训</vt:lpstr>
      <vt:lpstr>在线监考的Kubernetes考试</vt:lpstr>
      <vt:lpstr>Kubernetes认证服务供应商</vt:lpstr>
      <vt:lpstr>54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44</cp:revision>
  <dcterms:modified xsi:type="dcterms:W3CDTF">2018-08-17T08:46:55Z</dcterms:modified>
</cp:coreProperties>
</file>